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83" r:id="rId5"/>
    <p:sldId id="277" r:id="rId6"/>
    <p:sldId id="260" r:id="rId7"/>
    <p:sldId id="264" r:id="rId8"/>
    <p:sldId id="262" r:id="rId9"/>
    <p:sldId id="284" r:id="rId10"/>
    <p:sldId id="269" r:id="rId11"/>
    <p:sldId id="267" r:id="rId12"/>
    <p:sldId id="273" r:id="rId13"/>
    <p:sldId id="285" r:id="rId14"/>
    <p:sldId id="268" r:id="rId15"/>
    <p:sldId id="286" r:id="rId16"/>
    <p:sldId id="287" r:id="rId17"/>
    <p:sldId id="289" r:id="rId18"/>
    <p:sldId id="288" r:id="rId19"/>
    <p:sldId id="290" r:id="rId20"/>
    <p:sldId id="279" r:id="rId21"/>
    <p:sldId id="280" r:id="rId22"/>
  </p:sldIdLst>
  <p:sldSz cx="12192000" cy="6858000"/>
  <p:notesSz cx="6858000" cy="9144000"/>
  <p:defaultTextStyle>
    <a:defPPr rtl="0">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D62"/>
    <a:srgbClr val="F1F1F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44" autoAdjust="0"/>
    <p:restoredTop sz="96408" autoAdjust="0"/>
  </p:normalViewPr>
  <p:slideViewPr>
    <p:cSldViewPr snapToGrid="0">
      <p:cViewPr>
        <p:scale>
          <a:sx n="97" d="100"/>
          <a:sy n="97" d="100"/>
        </p:scale>
        <p:origin x="-168" y="2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67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dirty="0"/>
          </a:p>
        </p:txBody>
      </p:sp>
      <p:sp>
        <p:nvSpPr>
          <p:cNvPr id="3" name="Дата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E2833C-BE82-4A7C-95A5-05EE92016B5B}" type="datetime1">
              <a:rPr lang="ru-RU" smtClean="0"/>
              <a:t>27.01.2020</a:t>
            </a:fld>
            <a:endParaRPr lang="ru-RU" dirty="0"/>
          </a:p>
        </p:txBody>
      </p:sp>
      <p:sp>
        <p:nvSpPr>
          <p:cNvPr id="4" name="Нижний колонтитул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dirty="0"/>
          </a:p>
        </p:txBody>
      </p:sp>
      <p:sp>
        <p:nvSpPr>
          <p:cNvPr id="5" name="Номер слайда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ru-RU" smtClean="0"/>
              <a:t>‹#›</a:t>
            </a:fld>
            <a:endParaRPr lang="ru-RU"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7B202-C390-493D-8D1F-E22209051E94}" type="datetime1">
              <a:rPr lang="ru-RU" smtClean="0"/>
              <a:pPr/>
              <a:t>27.01.2020</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ru-RU" noProof="0" smtClean="0"/>
              <a:t>‹#›</a:t>
            </a:fld>
            <a:endParaRPr lang="ru-RU"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1</a:t>
            </a:fld>
            <a:endParaRPr lang="ru-RU" dirty="0"/>
          </a:p>
        </p:txBody>
      </p:sp>
    </p:spTree>
    <p:extLst>
      <p:ext uri="{BB962C8B-B14F-4D97-AF65-F5344CB8AC3E}">
        <p14:creationId xmlns:p14="http://schemas.microsoft.com/office/powerpoint/2010/main" val="1302709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10</a:t>
            </a:fld>
            <a:endParaRPr lang="ru-RU" dirty="0"/>
          </a:p>
        </p:txBody>
      </p:sp>
    </p:spTree>
    <p:extLst>
      <p:ext uri="{BB962C8B-B14F-4D97-AF65-F5344CB8AC3E}">
        <p14:creationId xmlns:p14="http://schemas.microsoft.com/office/powerpoint/2010/main" val="335002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11</a:t>
            </a:fld>
            <a:endParaRPr lang="ru-RU" dirty="0"/>
          </a:p>
        </p:txBody>
      </p:sp>
    </p:spTree>
    <p:extLst>
      <p:ext uri="{BB962C8B-B14F-4D97-AF65-F5344CB8AC3E}">
        <p14:creationId xmlns:p14="http://schemas.microsoft.com/office/powerpoint/2010/main" val="206466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12</a:t>
            </a:fld>
            <a:endParaRPr lang="ru-RU" dirty="0"/>
          </a:p>
        </p:txBody>
      </p:sp>
    </p:spTree>
    <p:extLst>
      <p:ext uri="{BB962C8B-B14F-4D97-AF65-F5344CB8AC3E}">
        <p14:creationId xmlns:p14="http://schemas.microsoft.com/office/powerpoint/2010/main" val="58737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13</a:t>
            </a:fld>
            <a:endParaRPr lang="ru-RU" dirty="0"/>
          </a:p>
        </p:txBody>
      </p:sp>
    </p:spTree>
    <p:extLst>
      <p:ext uri="{BB962C8B-B14F-4D97-AF65-F5344CB8AC3E}">
        <p14:creationId xmlns:p14="http://schemas.microsoft.com/office/powerpoint/2010/main" val="86106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14</a:t>
            </a:fld>
            <a:endParaRPr lang="ru-RU" dirty="0"/>
          </a:p>
        </p:txBody>
      </p:sp>
    </p:spTree>
    <p:extLst>
      <p:ext uri="{BB962C8B-B14F-4D97-AF65-F5344CB8AC3E}">
        <p14:creationId xmlns:p14="http://schemas.microsoft.com/office/powerpoint/2010/main" val="322979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15</a:t>
            </a:fld>
            <a:endParaRPr lang="ru-RU" dirty="0"/>
          </a:p>
        </p:txBody>
      </p:sp>
    </p:spTree>
    <p:extLst>
      <p:ext uri="{BB962C8B-B14F-4D97-AF65-F5344CB8AC3E}">
        <p14:creationId xmlns:p14="http://schemas.microsoft.com/office/powerpoint/2010/main" val="3221135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16</a:t>
            </a:fld>
            <a:endParaRPr lang="ru-RU" dirty="0"/>
          </a:p>
        </p:txBody>
      </p:sp>
    </p:spTree>
    <p:extLst>
      <p:ext uri="{BB962C8B-B14F-4D97-AF65-F5344CB8AC3E}">
        <p14:creationId xmlns:p14="http://schemas.microsoft.com/office/powerpoint/2010/main" val="4064654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17</a:t>
            </a:fld>
            <a:endParaRPr lang="ru-RU" dirty="0"/>
          </a:p>
        </p:txBody>
      </p:sp>
    </p:spTree>
    <p:extLst>
      <p:ext uri="{BB962C8B-B14F-4D97-AF65-F5344CB8AC3E}">
        <p14:creationId xmlns:p14="http://schemas.microsoft.com/office/powerpoint/2010/main" val="1734679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dirty="0"/>
          </a:p>
        </p:txBody>
      </p:sp>
      <p:sp>
        <p:nvSpPr>
          <p:cNvPr id="4" name="Номер слайда 3"/>
          <p:cNvSpPr>
            <a:spLocks noGrp="1"/>
          </p:cNvSpPr>
          <p:nvPr>
            <p:ph type="sldNum" sz="quarter" idx="10"/>
          </p:nvPr>
        </p:nvSpPr>
        <p:spPr/>
        <p:txBody>
          <a:bodyPr rtlCol="0"/>
          <a:lstStyle/>
          <a:p>
            <a:pPr rtl="0"/>
            <a:fld id="{EFDDBACE-0F8F-43FD-98F0-DEE13552DADA}" type="slidenum">
              <a:rPr lang="ru-RU" smtClean="0"/>
              <a:t>18</a:t>
            </a:fld>
            <a:endParaRPr lang="ru-RU" dirty="0"/>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2</a:t>
            </a:fld>
            <a:endParaRPr lang="ru-RU" dirty="0"/>
          </a:p>
        </p:txBody>
      </p:sp>
    </p:spTree>
    <p:extLst>
      <p:ext uri="{BB962C8B-B14F-4D97-AF65-F5344CB8AC3E}">
        <p14:creationId xmlns:p14="http://schemas.microsoft.com/office/powerpoint/2010/main" val="51053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3</a:t>
            </a:fld>
            <a:endParaRPr lang="ru-RU" dirty="0"/>
          </a:p>
        </p:txBody>
      </p:sp>
    </p:spTree>
    <p:extLst>
      <p:ext uri="{BB962C8B-B14F-4D97-AF65-F5344CB8AC3E}">
        <p14:creationId xmlns:p14="http://schemas.microsoft.com/office/powerpoint/2010/main" val="372910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4</a:t>
            </a:fld>
            <a:endParaRPr lang="ru-RU" dirty="0"/>
          </a:p>
        </p:txBody>
      </p:sp>
    </p:spTree>
    <p:extLst>
      <p:ext uri="{BB962C8B-B14F-4D97-AF65-F5344CB8AC3E}">
        <p14:creationId xmlns:p14="http://schemas.microsoft.com/office/powerpoint/2010/main" val="301068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5</a:t>
            </a:fld>
            <a:endParaRPr lang="ru-RU" dirty="0"/>
          </a:p>
        </p:txBody>
      </p:sp>
    </p:spTree>
    <p:extLst>
      <p:ext uri="{BB962C8B-B14F-4D97-AF65-F5344CB8AC3E}">
        <p14:creationId xmlns:p14="http://schemas.microsoft.com/office/powerpoint/2010/main" val="248134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6</a:t>
            </a:fld>
            <a:endParaRPr lang="ru-RU" dirty="0"/>
          </a:p>
        </p:txBody>
      </p:sp>
    </p:spTree>
    <p:extLst>
      <p:ext uri="{BB962C8B-B14F-4D97-AF65-F5344CB8AC3E}">
        <p14:creationId xmlns:p14="http://schemas.microsoft.com/office/powerpoint/2010/main" val="185755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7</a:t>
            </a:fld>
            <a:endParaRPr lang="ru-RU" dirty="0"/>
          </a:p>
        </p:txBody>
      </p:sp>
    </p:spTree>
    <p:extLst>
      <p:ext uri="{BB962C8B-B14F-4D97-AF65-F5344CB8AC3E}">
        <p14:creationId xmlns:p14="http://schemas.microsoft.com/office/powerpoint/2010/main" val="81902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FDDBACE-0F8F-43FD-98F0-DEE13552DADA}" type="slidenum">
              <a:rPr lang="ru-RU" smtClean="0"/>
              <a:t>8</a:t>
            </a:fld>
            <a:endParaRPr lang="ru-RU" dirty="0"/>
          </a:p>
        </p:txBody>
      </p:sp>
    </p:spTree>
    <p:extLst>
      <p:ext uri="{BB962C8B-B14F-4D97-AF65-F5344CB8AC3E}">
        <p14:creationId xmlns:p14="http://schemas.microsoft.com/office/powerpoint/2010/main" val="158336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rtl="0"/>
            <a:fld id="{EFDDBACE-0F8F-43FD-98F0-DEE13552DADA}" type="slidenum">
              <a:rPr lang="ru-RU" smtClean="0"/>
              <a:t>9</a:t>
            </a:fld>
            <a:endParaRPr lang="ru-RU" dirty="0"/>
          </a:p>
        </p:txBody>
      </p:sp>
    </p:spTree>
    <p:extLst>
      <p:ext uri="{BB962C8B-B14F-4D97-AF65-F5344CB8AC3E}">
        <p14:creationId xmlns:p14="http://schemas.microsoft.com/office/powerpoint/2010/main" val="11736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Большое введение">
    <p:bg>
      <p:bgPr>
        <a:solidFill>
          <a:schemeClr val="bg1">
            <a:lumMod val="95000"/>
          </a:schemeClr>
        </a:solidFill>
        <a:effectLst/>
      </p:bgPr>
    </p:bg>
    <p:spTree>
      <p:nvGrpSpPr>
        <p:cNvPr id="1" name=""/>
        <p:cNvGrpSpPr/>
        <p:nvPr/>
      </p:nvGrpSpPr>
      <p:grpSpPr>
        <a:xfrm>
          <a:off x="0" y="0"/>
          <a:ext cx="0" cy="0"/>
          <a:chOff x="0" y="0"/>
          <a:chExt cx="0" cy="0"/>
        </a:xfrm>
      </p:grpSpPr>
      <p:sp>
        <p:nvSpPr>
          <p:cNvPr id="18" name="Полилиния: Фигура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rtl="0"/>
            <a:endParaRPr lang="ru-RU" noProof="0" dirty="0">
              <a:solidFill>
                <a:schemeClr val="tx1"/>
              </a:solidFill>
            </a:endParaRPr>
          </a:p>
        </p:txBody>
      </p:sp>
      <p:sp>
        <p:nvSpPr>
          <p:cNvPr id="12" name="Объект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5" name="Нижний колонтитул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ru-RU" noProof="0" dirty="0"/>
          </a:p>
        </p:txBody>
      </p:sp>
      <p:sp>
        <p:nvSpPr>
          <p:cNvPr id="6" name="Номер слайда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ru-RU" noProof="0" smtClean="0"/>
              <a:pPr/>
              <a:t>‹#›</a:t>
            </a:fld>
            <a:endParaRPr lang="ru-RU" noProof="0" dirty="0"/>
          </a:p>
        </p:txBody>
      </p:sp>
      <p:sp>
        <p:nvSpPr>
          <p:cNvPr id="23" name="Рисунок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ru-RU" noProof="0" dirty="0"/>
              <a:t>Вставьте или перетащите </a:t>
            </a:r>
            <a:br>
              <a:rPr lang="ru-RU" noProof="0" dirty="0"/>
            </a:br>
            <a:r>
              <a:rPr lang="ru-RU" noProof="0" dirty="0"/>
              <a:t>свое фото</a:t>
            </a:r>
          </a:p>
        </p:txBody>
      </p:sp>
      <p:sp>
        <p:nvSpPr>
          <p:cNvPr id="20" name="Заголовок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ru-RU" noProof="0" dirty="0"/>
              <a:t>Заголовок слайда</a:t>
            </a:r>
          </a:p>
        </p:txBody>
      </p:sp>
      <p:sp>
        <p:nvSpPr>
          <p:cNvPr id="21" name="Подзаголовок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 столбца, с рамками">
    <p:spTree>
      <p:nvGrpSpPr>
        <p:cNvPr id="1" name=""/>
        <p:cNvGrpSpPr/>
        <p:nvPr/>
      </p:nvGrpSpPr>
      <p:grpSpPr>
        <a:xfrm>
          <a:off x="0" y="0"/>
          <a:ext cx="0" cy="0"/>
          <a:chOff x="0" y="0"/>
          <a:chExt cx="0" cy="0"/>
        </a:xfrm>
      </p:grpSpPr>
      <p:grpSp>
        <p:nvGrpSpPr>
          <p:cNvPr id="21" name="Группа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Полилиния: Фигура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ru-RU" noProof="0" dirty="0"/>
            </a:p>
          </p:txBody>
        </p:sp>
        <p:sp>
          <p:nvSpPr>
            <p:cNvPr id="23" name="Полилиния: Фигура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ru-RU" noProof="0" dirty="0"/>
            </a:p>
          </p:txBody>
        </p:sp>
      </p:grpSp>
      <p:sp>
        <p:nvSpPr>
          <p:cNvPr id="10" name="Объект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ru-RU" noProof="0" dirty="0"/>
              <a:t>Название раздела 1</a:t>
            </a:r>
          </a:p>
        </p:txBody>
      </p:sp>
      <p:sp>
        <p:nvSpPr>
          <p:cNvPr id="6" name="Объект 2">
            <a:extLst>
              <a:ext uri="{FF2B5EF4-FFF2-40B4-BE49-F238E27FC236}">
                <a16:creationId xmlns:a16="http://schemas.microsoft.com/office/drawing/2014/main" id="{D79DF38F-893A-4CE0-B168-9FAA1D01B8D7}"/>
              </a:ext>
            </a:extLst>
          </p:cNvPr>
          <p:cNvSpPr>
            <a:spLocks noGrp="1"/>
          </p:cNvSpPr>
          <p:nvPr>
            <p:ph idx="14"/>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Объект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ru-RU" noProof="0" dirty="0"/>
              <a:t>Название раздела 2</a:t>
            </a:r>
          </a:p>
        </p:txBody>
      </p:sp>
      <p:sp>
        <p:nvSpPr>
          <p:cNvPr id="8" name="Объект 2">
            <a:extLst>
              <a:ext uri="{FF2B5EF4-FFF2-40B4-BE49-F238E27FC236}">
                <a16:creationId xmlns:a16="http://schemas.microsoft.com/office/drawing/2014/main" id="{22F46232-3721-4BC5-BEB7-E61D878D79FA}"/>
              </a:ext>
            </a:extLst>
          </p:cNvPr>
          <p:cNvSpPr>
            <a:spLocks noGrp="1"/>
          </p:cNvSpPr>
          <p:nvPr>
            <p:ph idx="15"/>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2" name="Объект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ru-RU" noProof="0" dirty="0"/>
              <a:t>Название раздела 3</a:t>
            </a:r>
          </a:p>
        </p:txBody>
      </p:sp>
      <p:sp>
        <p:nvSpPr>
          <p:cNvPr id="9" name="Объект 2">
            <a:extLst>
              <a:ext uri="{FF2B5EF4-FFF2-40B4-BE49-F238E27FC236}">
                <a16:creationId xmlns:a16="http://schemas.microsoft.com/office/drawing/2014/main" id="{23CB58AD-849B-4714-8D57-C5C56343A24C}"/>
              </a:ext>
            </a:extLst>
          </p:cNvPr>
          <p:cNvSpPr>
            <a:spLocks noGrp="1"/>
          </p:cNvSpPr>
          <p:nvPr>
            <p:ph idx="16"/>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Заголовок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ru-RU" noProof="0" dirty="0"/>
          </a:p>
        </p:txBody>
      </p:sp>
      <p:sp>
        <p:nvSpPr>
          <p:cNvPr id="16" name="Номер слайда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17" name="Текст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24" name="Полилиния: Фигура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26" name="Стрелка: Правая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
        <p:nvSpPr>
          <p:cNvPr id="28" name="Полилиния: Фигура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29" name="Стрелка: Правая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Временная шкала">
    <p:spTree>
      <p:nvGrpSpPr>
        <p:cNvPr id="1" name=""/>
        <p:cNvGrpSpPr/>
        <p:nvPr/>
      </p:nvGrpSpPr>
      <p:grpSpPr>
        <a:xfrm>
          <a:off x="0" y="0"/>
          <a:ext cx="0" cy="0"/>
          <a:chOff x="0" y="0"/>
          <a:chExt cx="0" cy="0"/>
        </a:xfrm>
      </p:grpSpPr>
      <p:cxnSp>
        <p:nvCxnSpPr>
          <p:cNvPr id="13" name="Прямая со стрелкой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Текст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15" name="Текст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16" name="Текст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17" name="Текст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18" name="Текст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19" name="Текст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ru-RU" noProof="0" dirty="0"/>
              <a:t>Год</a:t>
            </a:r>
          </a:p>
        </p:txBody>
      </p:sp>
      <p:sp>
        <p:nvSpPr>
          <p:cNvPr id="20" name="Текст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1" name="Текст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2" name="Текст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3" name="Текст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4" name="Текст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5" name="Текст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6" name="Текст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7" name="Текст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8" name="Текст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29" name="Текст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0" name="Текст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1" name="Текст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2" name="Текст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3" name="Текст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4" name="Текст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5" name="Текст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6" name="Текст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37" name="Текст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ru-RU" noProof="0" dirty="0"/>
              <a:t>ММ</a:t>
            </a:r>
          </a:p>
        </p:txBody>
      </p:sp>
      <p:sp>
        <p:nvSpPr>
          <p:cNvPr id="40" name="Текст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ru-RU" noProof="0" dirty="0"/>
              <a:t>Название элемента</a:t>
            </a:r>
          </a:p>
        </p:txBody>
      </p:sp>
      <p:sp>
        <p:nvSpPr>
          <p:cNvPr id="41" name="Текст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ru-RU" noProof="0" dirty="0"/>
              <a:t>месяц, год</a:t>
            </a:r>
          </a:p>
        </p:txBody>
      </p:sp>
      <p:sp>
        <p:nvSpPr>
          <p:cNvPr id="4" name="Заголовок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ru-RU" noProof="0" dirty="0"/>
          </a:p>
        </p:txBody>
      </p:sp>
      <p:sp>
        <p:nvSpPr>
          <p:cNvPr id="7" name="Номер слайда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39" name="Текст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Участники группы 3">
    <p:spTree>
      <p:nvGrpSpPr>
        <p:cNvPr id="1" name=""/>
        <p:cNvGrpSpPr/>
        <p:nvPr/>
      </p:nvGrpSpPr>
      <p:grpSpPr>
        <a:xfrm>
          <a:off x="0" y="0"/>
          <a:ext cx="0" cy="0"/>
          <a:chOff x="0" y="0"/>
          <a:chExt cx="0" cy="0"/>
        </a:xfrm>
      </p:grpSpPr>
      <p:sp>
        <p:nvSpPr>
          <p:cNvPr id="28" name="Полилиния: Фигура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ru-RU" noProof="0" dirty="0"/>
          </a:p>
        </p:txBody>
      </p:sp>
      <p:sp>
        <p:nvSpPr>
          <p:cNvPr id="29" name="Полилиния: Фигура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ru-RU" noProof="0" dirty="0"/>
          </a:p>
        </p:txBody>
      </p:sp>
      <p:sp>
        <p:nvSpPr>
          <p:cNvPr id="27" name="Рисунок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26" name="Рисунок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25" name="Рисунок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39" name="Текст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ru-RU" noProof="0" dirty="0"/>
              <a:t>Имя</a:t>
            </a:r>
          </a:p>
        </p:txBody>
      </p:sp>
      <p:sp>
        <p:nvSpPr>
          <p:cNvPr id="42" name="Текст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ru-RU" noProof="0" dirty="0"/>
              <a:t>Краткая биография</a:t>
            </a:r>
          </a:p>
        </p:txBody>
      </p:sp>
      <p:sp>
        <p:nvSpPr>
          <p:cNvPr id="43" name="Текст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ru-RU" noProof="0" dirty="0"/>
              <a:t>Должность</a:t>
            </a:r>
          </a:p>
        </p:txBody>
      </p:sp>
      <p:sp>
        <p:nvSpPr>
          <p:cNvPr id="45" name="Текст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ru-RU" noProof="0" dirty="0"/>
              <a:t>Имя</a:t>
            </a:r>
          </a:p>
        </p:txBody>
      </p:sp>
      <p:sp>
        <p:nvSpPr>
          <p:cNvPr id="46" name="Текст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ru-RU" noProof="0" dirty="0"/>
              <a:t>Краткая биография</a:t>
            </a:r>
          </a:p>
        </p:txBody>
      </p:sp>
      <p:sp>
        <p:nvSpPr>
          <p:cNvPr id="47" name="Текст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ru-RU" noProof="0" dirty="0"/>
              <a:t>Должность</a:t>
            </a:r>
          </a:p>
        </p:txBody>
      </p:sp>
      <p:sp>
        <p:nvSpPr>
          <p:cNvPr id="49" name="Текст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ru-RU" noProof="0" dirty="0"/>
              <a:t>Имя</a:t>
            </a:r>
          </a:p>
        </p:txBody>
      </p:sp>
      <p:sp>
        <p:nvSpPr>
          <p:cNvPr id="50" name="Текст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ru-RU" noProof="0" dirty="0"/>
              <a:t>Краткая биография</a:t>
            </a:r>
          </a:p>
        </p:txBody>
      </p:sp>
      <p:sp>
        <p:nvSpPr>
          <p:cNvPr id="51" name="Текст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ru-RU" noProof="0" dirty="0"/>
              <a:t>Должность</a:t>
            </a:r>
          </a:p>
        </p:txBody>
      </p:sp>
      <p:sp>
        <p:nvSpPr>
          <p:cNvPr id="4" name="Заголовок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ru-RU" noProof="0" dirty="0"/>
          </a:p>
        </p:txBody>
      </p:sp>
      <p:sp>
        <p:nvSpPr>
          <p:cNvPr id="7" name="Номер слайда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21" name="Текст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pic>
        <p:nvPicPr>
          <p:cNvPr id="30" name="Рисунок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Участники группы 6">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Полилиния: Фигура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ru-RU" noProof="0" dirty="0"/>
            </a:p>
          </p:txBody>
        </p:sp>
        <p:sp>
          <p:nvSpPr>
            <p:cNvPr id="49" name="Полилиния: Фигура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ru-RU" noProof="0" dirty="0"/>
            </a:p>
          </p:txBody>
        </p:sp>
      </p:grpSp>
      <p:sp>
        <p:nvSpPr>
          <p:cNvPr id="47" name="Рисунок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46" name="Рисунок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45" name="Рисунок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44" name="Рисунок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43" name="Рисунок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42" name="Рисунок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ru-RU" noProof="0" dirty="0"/>
              <a:t>Фотография профиля</a:t>
            </a:r>
          </a:p>
        </p:txBody>
      </p:sp>
      <p:sp>
        <p:nvSpPr>
          <p:cNvPr id="18" name="Текст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19" name="Текст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36" name="Текст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37" name="Текст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40" name="Текст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41" name="Текст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52" name="Текст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53" name="Текст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57" name="Текст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58" name="Текст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59" name="Текст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ru-RU" noProof="0" dirty="0"/>
              <a:t>Полное имя</a:t>
            </a:r>
          </a:p>
        </p:txBody>
      </p:sp>
      <p:sp>
        <p:nvSpPr>
          <p:cNvPr id="60" name="Текст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ru-RU" noProof="0" dirty="0"/>
              <a:t>Описание маркера</a:t>
            </a:r>
          </a:p>
        </p:txBody>
      </p:sp>
      <p:sp>
        <p:nvSpPr>
          <p:cNvPr id="4" name="Заголовок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6" name="Нижний колонтитул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ru-RU" noProof="0" dirty="0"/>
          </a:p>
        </p:txBody>
      </p:sp>
      <p:sp>
        <p:nvSpPr>
          <p:cNvPr id="7" name="Номер слайда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27" name="Текст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pic>
        <p:nvPicPr>
          <p:cNvPr id="50" name="Рисунок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Заголовок раздела с фотографией">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Полилиния: Фигура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rtl="0"/>
            <a:endParaRPr lang="ru-RU" noProof="0" dirty="0"/>
          </a:p>
        </p:txBody>
      </p:sp>
      <p:sp>
        <p:nvSpPr>
          <p:cNvPr id="11" name="Полилиния: Фигура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ru-RU" noProof="0" dirty="0"/>
          </a:p>
        </p:txBody>
      </p:sp>
      <p:sp>
        <p:nvSpPr>
          <p:cNvPr id="2" name="Заголовок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ru-RU" noProof="0" dirty="0"/>
              <a:t>Спасибо </a:t>
            </a:r>
            <a:br>
              <a:rPr lang="ru-RU" noProof="0" dirty="0"/>
            </a:br>
            <a:r>
              <a:rPr lang="ru-RU" noProof="0" dirty="0"/>
              <a:t>вам</a:t>
            </a:r>
          </a:p>
        </p:txBody>
      </p:sp>
      <p:sp>
        <p:nvSpPr>
          <p:cNvPr id="7" name="Нижний колонтитул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ru-RU" noProof="0" dirty="0"/>
          </a:p>
        </p:txBody>
      </p:sp>
      <p:sp>
        <p:nvSpPr>
          <p:cNvPr id="10" name="Номер слайда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ru-RU" noProof="0" smtClean="0"/>
              <a:pPr/>
              <a:t>‹#›</a:t>
            </a:fld>
            <a:endParaRPr lang="ru-RU" noProof="0" dirty="0"/>
          </a:p>
        </p:txBody>
      </p:sp>
      <p:sp>
        <p:nvSpPr>
          <p:cNvPr id="9" name="Подзаголовок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dirty="0"/>
              <a:t>Полное имя</a:t>
            </a:r>
          </a:p>
        </p:txBody>
      </p:sp>
      <p:sp>
        <p:nvSpPr>
          <p:cNvPr id="12" name="Текст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Телефон</a:t>
            </a:r>
          </a:p>
        </p:txBody>
      </p:sp>
      <p:sp>
        <p:nvSpPr>
          <p:cNvPr id="13" name="Текст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ru-RU" noProof="0" dirty="0"/>
              <a:t>Электронная почта</a:t>
            </a:r>
          </a:p>
        </p:txBody>
      </p:sp>
      <p:sp>
        <p:nvSpPr>
          <p:cNvPr id="15" name="Текст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ru-RU" noProof="0" dirty="0"/>
              <a:t>Веб-сайт</a:t>
            </a:r>
          </a:p>
        </p:txBody>
      </p:sp>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Полилиния: Фигура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rtl="0"/>
            <a:endParaRPr lang="ru-RU" noProof="0" dirty="0"/>
          </a:p>
        </p:txBody>
      </p:sp>
      <p:sp>
        <p:nvSpPr>
          <p:cNvPr id="2" name="Заголовок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ru-RU" noProof="0"/>
              <a:t>Образец заголовка</a:t>
            </a:r>
            <a:endParaRPr lang="ru-RU" noProof="0" dirty="0"/>
          </a:p>
        </p:txBody>
      </p:sp>
      <p:sp>
        <p:nvSpPr>
          <p:cNvPr id="3" name="Подзаголовок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с фотографией">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Полилиния: Фигура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pPr rtl="0"/>
            <a:endParaRPr lang="ru-RU" noProof="0" dirty="0"/>
          </a:p>
        </p:txBody>
      </p:sp>
      <p:sp>
        <p:nvSpPr>
          <p:cNvPr id="2" name="Заголовок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ru-RU" noProof="0"/>
              <a:t>Образец заголовка</a:t>
            </a:r>
            <a:endParaRPr lang="ru-RU" noProof="0" dirty="0"/>
          </a:p>
        </p:txBody>
      </p:sp>
      <p:sp>
        <p:nvSpPr>
          <p:cNvPr id="3" name="Подзаголовок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9" name="Рисунок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rtlCol="0" anchor="ctr">
            <a:noAutofit/>
          </a:bodyPr>
          <a:lstStyle>
            <a:lvl1pPr marL="0" indent="0" algn="ctr">
              <a:buNone/>
              <a:defRPr i="1">
                <a:solidFill>
                  <a:schemeClr val="bg1"/>
                </a:solidFill>
              </a:defRPr>
            </a:lvl1pPr>
          </a:lstStyle>
          <a:p>
            <a:pPr rtl="0"/>
            <a:r>
              <a:rPr lang="ru-RU" noProof="0" dirty="0"/>
              <a:t>Вставьте или перетащите свое фото</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с фотографией">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Полилиния: Фигура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pPr rtl="0"/>
            <a:endParaRPr lang="ru-RU" noProof="0" dirty="0"/>
          </a:p>
        </p:txBody>
      </p:sp>
      <p:sp>
        <p:nvSpPr>
          <p:cNvPr id="2" name="Заголовок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ru-RU" noProof="0"/>
              <a:t>Образец заголовка</a:t>
            </a:r>
            <a:endParaRPr lang="ru-RU" noProof="0" dirty="0"/>
          </a:p>
        </p:txBody>
      </p:sp>
      <p:sp>
        <p:nvSpPr>
          <p:cNvPr id="3" name="Текст 2">
            <a:extLst>
              <a:ext uri="{FF2B5EF4-FFF2-40B4-BE49-F238E27FC236}">
                <a16:creationId xmlns:a16="http://schemas.microsoft.com/office/drawing/2014/main" id="{EAED843F-E518-4C3A-9F72-BFFB38250F53}"/>
              </a:ext>
            </a:extLst>
          </p:cNvPr>
          <p:cNvSpPr>
            <a:spLocks noGrp="1"/>
          </p:cNvSpPr>
          <p:nvPr>
            <p:ph type="body" idx="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Образец текста</a:t>
            </a:r>
          </a:p>
        </p:txBody>
      </p:sp>
      <p:sp>
        <p:nvSpPr>
          <p:cNvPr id="7" name="Нижний колонтитул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ru-RU" noProof="0" dirty="0"/>
          </a:p>
        </p:txBody>
      </p:sp>
      <p:sp>
        <p:nvSpPr>
          <p:cNvPr id="10" name="Номер слайда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ru-RU" noProof="0" smtClean="0"/>
              <a:pPr algn="ctr"/>
              <a:t>‹#›</a:t>
            </a:fld>
            <a:endParaRPr lang="ru-RU" noProof="0" dirty="0"/>
          </a:p>
        </p:txBody>
      </p:sp>
      <p:sp>
        <p:nvSpPr>
          <p:cNvPr id="12" name="Полилиния: Фигура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pPr rtl="0"/>
            <a:endParaRPr lang="ru-RU" noProof="0" dirty="0"/>
          </a:p>
        </p:txBody>
      </p:sp>
      <p:sp>
        <p:nvSpPr>
          <p:cNvPr id="13" name="Рисунок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rtlCol="0" anchor="ctr">
            <a:noAutofit/>
          </a:bodyPr>
          <a:lstStyle>
            <a:lvl1pPr marL="0" indent="0" algn="ctr">
              <a:buNone/>
              <a:defRPr i="1">
                <a:solidFill>
                  <a:schemeClr val="bg1"/>
                </a:solidFill>
              </a:defRPr>
            </a:lvl1pPr>
          </a:lstStyle>
          <a:p>
            <a:pPr rtl="0"/>
            <a:r>
              <a:rPr lang="ru-RU" noProof="0" dirty="0"/>
              <a:t>Вставьте или перетащите свое фото</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Заголовок раздела с фотографией">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Полилиния: Фигура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rtl="0"/>
            <a:endParaRPr lang="ru-RU" noProof="0" dirty="0"/>
          </a:p>
        </p:txBody>
      </p:sp>
      <p:sp>
        <p:nvSpPr>
          <p:cNvPr id="11" name="Полилиния: Фигура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ru-RU" noProof="0" dirty="0"/>
          </a:p>
        </p:txBody>
      </p:sp>
      <p:sp>
        <p:nvSpPr>
          <p:cNvPr id="2" name="Заголовок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ru-RU" noProof="0"/>
              <a:t>Образец заголовка</a:t>
            </a:r>
            <a:endParaRPr lang="ru-RU" noProof="0" dirty="0"/>
          </a:p>
        </p:txBody>
      </p:sp>
      <p:sp>
        <p:nvSpPr>
          <p:cNvPr id="3" name="Текст 2">
            <a:extLst>
              <a:ext uri="{FF2B5EF4-FFF2-40B4-BE49-F238E27FC236}">
                <a16:creationId xmlns:a16="http://schemas.microsoft.com/office/drawing/2014/main" id="{EAED843F-E518-4C3A-9F72-BFFB38250F53}"/>
              </a:ext>
            </a:extLst>
          </p:cNvPr>
          <p:cNvSpPr>
            <a:spLocks noGrp="1"/>
          </p:cNvSpPr>
          <p:nvPr>
            <p:ph type="body" idx="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Образец текста</a:t>
            </a:r>
          </a:p>
        </p:txBody>
      </p:sp>
      <p:sp>
        <p:nvSpPr>
          <p:cNvPr id="7" name="Нижний колонтитул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ru-RU" noProof="0" dirty="0"/>
          </a:p>
        </p:txBody>
      </p:sp>
      <p:sp>
        <p:nvSpPr>
          <p:cNvPr id="10" name="Номер слайда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ru-RU" noProof="0" smtClean="0"/>
              <a:pPr algn="ctr"/>
              <a:t>‹#›</a:t>
            </a:fld>
            <a:endParaRPr lang="ru-RU" noProof="0" dirty="0"/>
          </a:p>
        </p:txBody>
      </p:sp>
      <p:pic>
        <p:nvPicPr>
          <p:cNvPr id="15" name="Рисунок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и объект">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6" name="Заголовок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ru-RU" noProof="0" dirty="0"/>
          </a:p>
        </p:txBody>
      </p:sp>
      <p:sp>
        <p:nvSpPr>
          <p:cNvPr id="8" name="Номер слайда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Маркеры в виде значков 5 X">
    <p:spTree>
      <p:nvGrpSpPr>
        <p:cNvPr id="1" name=""/>
        <p:cNvGrpSpPr/>
        <p:nvPr/>
      </p:nvGrpSpPr>
      <p:grpSpPr>
        <a:xfrm>
          <a:off x="0" y="0"/>
          <a:ext cx="0" cy="0"/>
          <a:chOff x="0" y="0"/>
          <a:chExt cx="0" cy="0"/>
        </a:xfrm>
      </p:grpSpPr>
      <p:sp>
        <p:nvSpPr>
          <p:cNvPr id="275" name="Полилиния: Фигура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ru-RU" noProof="0" dirty="0"/>
          </a:p>
        </p:txBody>
      </p:sp>
      <p:sp>
        <p:nvSpPr>
          <p:cNvPr id="276" name="Полилиния: Фигура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ru-RU" noProof="0" dirty="0"/>
          </a:p>
        </p:txBody>
      </p:sp>
      <p:sp>
        <p:nvSpPr>
          <p:cNvPr id="143" name="Полилиния: Фигура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noProof="0" dirty="0"/>
          </a:p>
        </p:txBody>
      </p:sp>
      <p:sp>
        <p:nvSpPr>
          <p:cNvPr id="163" name="Полилиния: Фигура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187" name="Полилиния: Фигура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noProof="0" dirty="0"/>
          </a:p>
        </p:txBody>
      </p:sp>
      <p:sp>
        <p:nvSpPr>
          <p:cNvPr id="242" name="Полилиния: Фигура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ru-RU" noProof="0" dirty="0"/>
          </a:p>
        </p:txBody>
      </p:sp>
      <p:sp>
        <p:nvSpPr>
          <p:cNvPr id="274" name="Полилиния: фигура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pPr rtl="0"/>
            <a:endParaRPr lang="ru-RU" noProof="0" dirty="0"/>
          </a:p>
        </p:txBody>
      </p:sp>
      <p:sp>
        <p:nvSpPr>
          <p:cNvPr id="5" name="Текст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17" name="Рисунок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6" name="Текст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8" name="Текст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28" name="Рисунок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9" name="Текст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0" name="Текст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29" name="Рисунок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1" name="Текст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2" name="Текст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0" name="Рисунок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3" name="Текст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4" name="Текст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1" name="Рисунок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5" name="Текст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6" name="Текст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7" name="Нижний колонтитул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ru-RU" noProof="0" dirty="0"/>
          </a:p>
        </p:txBody>
      </p:sp>
      <p:sp>
        <p:nvSpPr>
          <p:cNvPr id="18" name="Номер слайда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19" name="Заголовок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ru-RU" noProof="0"/>
              <a:t>Образец заголовка</a:t>
            </a:r>
            <a:endParaRPr lang="ru-RU"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Два объекта">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6" name="Текст 5">
            <a:extLst>
              <a:ext uri="{FF2B5EF4-FFF2-40B4-BE49-F238E27FC236}">
                <a16:creationId xmlns:a16="http://schemas.microsoft.com/office/drawing/2014/main" id="{7867C73D-EE16-41D1-B7CE-A35C765E3B8D}"/>
              </a:ext>
            </a:extLst>
          </p:cNvPr>
          <p:cNvSpPr>
            <a:spLocks noGrp="1"/>
          </p:cNvSpPr>
          <p:nvPr>
            <p:ph type="body" sz="quarter" idx="12"/>
          </p:nvPr>
        </p:nvSpPr>
        <p:spPr>
          <a:xfrm>
            <a:off x="6253200" y="1152525"/>
            <a:ext cx="5508000" cy="50387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Заголовок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ru-RU" noProof="0"/>
              <a:t>Образец заголовка</a:t>
            </a:r>
            <a:endParaRPr lang="ru-RU" noProof="0" dirty="0"/>
          </a:p>
        </p:txBody>
      </p:sp>
      <p:sp>
        <p:nvSpPr>
          <p:cNvPr id="8" name="Нижний колонтитул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ru-RU" noProof="0" dirty="0"/>
          </a:p>
        </p:txBody>
      </p:sp>
      <p:sp>
        <p:nvSpPr>
          <p:cNvPr id="9" name="Номер слайда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Сравнение">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Текст 7">
            <a:extLst>
              <a:ext uri="{FF2B5EF4-FFF2-40B4-BE49-F238E27FC236}">
                <a16:creationId xmlns:a16="http://schemas.microsoft.com/office/drawing/2014/main" id="{DF0A5256-B267-47DA-858A-0F3867CB6139}"/>
              </a:ext>
            </a:extLst>
          </p:cNvPr>
          <p:cNvSpPr>
            <a:spLocks noGrp="1"/>
          </p:cNvSpPr>
          <p:nvPr>
            <p:ph type="body" sz="quarter" idx="12"/>
          </p:nvPr>
        </p:nvSpPr>
        <p:spPr>
          <a:xfrm>
            <a:off x="6253200" y="1584325"/>
            <a:ext cx="5508000" cy="4606925"/>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2" name="Текст 11">
            <a:extLst>
              <a:ext uri="{FF2B5EF4-FFF2-40B4-BE49-F238E27FC236}">
                <a16:creationId xmlns:a16="http://schemas.microsoft.com/office/drawing/2014/main" id="{78A963F8-6F6E-440E-B3B3-DDE13C083A36}"/>
              </a:ext>
            </a:extLst>
          </p:cNvPr>
          <p:cNvSpPr>
            <a:spLocks noGrp="1"/>
          </p:cNvSpPr>
          <p:nvPr>
            <p:ph type="body" sz="quarter" idx="13"/>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ru-RU" noProof="0"/>
              <a:t>Образец текста</a:t>
            </a:r>
          </a:p>
        </p:txBody>
      </p:sp>
      <p:sp>
        <p:nvSpPr>
          <p:cNvPr id="2" name="Заголовок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ru-RU" noProof="0" dirty="0"/>
          </a:p>
        </p:txBody>
      </p:sp>
      <p:sp>
        <p:nvSpPr>
          <p:cNvPr id="10" name="Номер слайда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Только заголовок">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5" name="Нижний колонтитул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ru-RU" noProof="0" dirty="0"/>
          </a:p>
        </p:txBody>
      </p:sp>
      <p:sp>
        <p:nvSpPr>
          <p:cNvPr id="7" name="Номер слайда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Пустой слайд">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5" name="Нижний колонтитул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ru-RU" noProof="0" dirty="0"/>
          </a:p>
        </p:txBody>
      </p:sp>
      <p:sp>
        <p:nvSpPr>
          <p:cNvPr id="6" name="Номер слайда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Объект с подписью">
    <p:bg>
      <p:bgPr>
        <a:solidFill>
          <a:schemeClr val="bg1">
            <a:lumMod val="95000"/>
          </a:schemeClr>
        </a:solidFill>
        <a:effectLst/>
      </p:bgPr>
    </p:bg>
    <p:spTree>
      <p:nvGrpSpPr>
        <p:cNvPr id="1" name=""/>
        <p:cNvGrpSpPr/>
        <p:nvPr/>
      </p:nvGrpSpPr>
      <p:grpSpPr>
        <a:xfrm>
          <a:off x="0" y="0"/>
          <a:ext cx="0" cy="0"/>
          <a:chOff x="0" y="0"/>
          <a:chExt cx="0" cy="0"/>
        </a:xfrm>
      </p:grpSpPr>
      <p:sp>
        <p:nvSpPr>
          <p:cNvPr id="17" name="Полилиния: Фигура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ru-RU" noProof="0" dirty="0"/>
          </a:p>
        </p:txBody>
      </p:sp>
      <p:sp>
        <p:nvSpPr>
          <p:cNvPr id="13" name="Полилиния: Фигура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ru-RU" noProof="0" dirty="0"/>
          </a:p>
        </p:txBody>
      </p:sp>
      <p:sp>
        <p:nvSpPr>
          <p:cNvPr id="3" name="Объект 2">
            <a:extLst>
              <a:ext uri="{FF2B5EF4-FFF2-40B4-BE49-F238E27FC236}">
                <a16:creationId xmlns:a16="http://schemas.microsoft.com/office/drawing/2014/main" id="{87B8423A-8ECB-46CC-AA96-AFD30DF27259}"/>
              </a:ext>
            </a:extLst>
          </p:cNvPr>
          <p:cNvSpPr>
            <a:spLocks noGrp="1"/>
          </p:cNvSpPr>
          <p:nvPr>
            <p:ph idx="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Текст 3">
            <a:extLst>
              <a:ext uri="{FF2B5EF4-FFF2-40B4-BE49-F238E27FC236}">
                <a16:creationId xmlns:a16="http://schemas.microsoft.com/office/drawing/2014/main" id="{0CA8C527-C631-42AF-94C4-70728E24506E}"/>
              </a:ext>
            </a:extLst>
          </p:cNvPr>
          <p:cNvSpPr>
            <a:spLocks noGrp="1"/>
          </p:cNvSpPr>
          <p:nvPr>
            <p:ph type="body" sz="half" idx="2"/>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10" name="Заголовок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rtlCol="0" anchor="b"/>
          <a:lstStyle/>
          <a:p>
            <a:pPr rtl="0"/>
            <a:r>
              <a:rPr lang="ru-RU" noProof="0"/>
              <a:t>Образец заголовка</a:t>
            </a:r>
            <a:endParaRPr lang="ru-RU" noProof="0" dirty="0"/>
          </a:p>
        </p:txBody>
      </p:sp>
      <p:sp>
        <p:nvSpPr>
          <p:cNvPr id="2" name="Нижний колонтитул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ru-RU" noProof="0" dirty="0"/>
          </a:p>
        </p:txBody>
      </p:sp>
      <p:sp>
        <p:nvSpPr>
          <p:cNvPr id="5" name="Номер слайда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12" name="Полилиния: Фигура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ru-RU" noProof="0" dirty="0"/>
          </a:p>
        </p:txBody>
      </p:sp>
      <p:sp>
        <p:nvSpPr>
          <p:cNvPr id="13" name="Полилиния: Фигура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ru-RU" noProof="0" dirty="0"/>
          </a:p>
        </p:txBody>
      </p:sp>
      <p:sp>
        <p:nvSpPr>
          <p:cNvPr id="3" name="Рисунок 2" descr="Изображение">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0" dirty="0"/>
              <a:t>Вставьте или перетащите свое фото</a:t>
            </a:r>
          </a:p>
        </p:txBody>
      </p:sp>
      <p:sp>
        <p:nvSpPr>
          <p:cNvPr id="2" name="Заголовок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ru-RU" noProof="0"/>
              <a:t>Образец заголовка</a:t>
            </a:r>
            <a:endParaRPr lang="ru-RU" noProof="0" dirty="0"/>
          </a:p>
        </p:txBody>
      </p:sp>
      <p:sp>
        <p:nvSpPr>
          <p:cNvPr id="11" name="Текст 3">
            <a:extLst>
              <a:ext uri="{FF2B5EF4-FFF2-40B4-BE49-F238E27FC236}">
                <a16:creationId xmlns:a16="http://schemas.microsoft.com/office/drawing/2014/main" id="{917DEB87-DE66-4311-84F4-4A1AE244A9D6}"/>
              </a:ext>
            </a:extLst>
          </p:cNvPr>
          <p:cNvSpPr>
            <a:spLocks noGrp="1"/>
          </p:cNvSpPr>
          <p:nvPr>
            <p:ph type="body" sz="half" idx="13"/>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4" name="Нижний колонтитул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ru-RU" noProof="0" dirty="0"/>
          </a:p>
        </p:txBody>
      </p:sp>
      <p:sp>
        <p:nvSpPr>
          <p:cNvPr id="5" name="Номер слайда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ru-RU" noProof="0" smtClean="0"/>
              <a:pPr algn="ctr"/>
              <a:t>‹#›</a:t>
            </a:fld>
            <a:endParaRPr lang="ru-RU" noProof="0"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Маркеры в виде значков 3 X, вариант 1">
    <p:spTree>
      <p:nvGrpSpPr>
        <p:cNvPr id="1" name=""/>
        <p:cNvGrpSpPr/>
        <p:nvPr/>
      </p:nvGrpSpPr>
      <p:grpSpPr>
        <a:xfrm>
          <a:off x="0" y="0"/>
          <a:ext cx="0" cy="0"/>
          <a:chOff x="0" y="0"/>
          <a:chExt cx="0" cy="0"/>
        </a:xfrm>
      </p:grpSpPr>
      <p:sp>
        <p:nvSpPr>
          <p:cNvPr id="23" name="Полилиния: Фигура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noProof="0" dirty="0"/>
          </a:p>
        </p:txBody>
      </p:sp>
      <p:sp>
        <p:nvSpPr>
          <p:cNvPr id="24" name="Полилиния: Фигура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25" name="Полилиния: Фигура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noProof="0" dirty="0"/>
          </a:p>
        </p:txBody>
      </p:sp>
      <p:sp>
        <p:nvSpPr>
          <p:cNvPr id="20" name="Рисунок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6" name="Текст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8" name="Текст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21" name="Рисунок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9" name="Текст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0" name="Текст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22" name="Рисунок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1" name="Текст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2" name="Текст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4" name="Заголовок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ru-RU" noProof="0" dirty="0"/>
          </a:p>
        </p:txBody>
      </p:sp>
      <p:sp>
        <p:nvSpPr>
          <p:cNvPr id="13" name="Номер слайда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26" name="Текст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Маркеры в виде значков 3 X, вариант 2">
    <p:bg>
      <p:bgPr>
        <a:solidFill>
          <a:schemeClr val="bg1">
            <a:lumMod val="95000"/>
          </a:schemeClr>
        </a:solidFill>
        <a:effectLst/>
      </p:bgPr>
    </p:bg>
    <p:spTree>
      <p:nvGrpSpPr>
        <p:cNvPr id="1" name=""/>
        <p:cNvGrpSpPr/>
        <p:nvPr/>
      </p:nvGrpSpPr>
      <p:grpSpPr>
        <a:xfrm>
          <a:off x="0" y="0"/>
          <a:ext cx="0" cy="0"/>
          <a:chOff x="0" y="0"/>
          <a:chExt cx="0" cy="0"/>
        </a:xfrm>
      </p:grpSpPr>
      <p:sp>
        <p:nvSpPr>
          <p:cNvPr id="43" name="Полилиния: Фигура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rtl="0"/>
            <a:endParaRPr lang="ru-RU" noProof="0" dirty="0">
              <a:solidFill>
                <a:schemeClr val="tx1"/>
              </a:solidFill>
            </a:endParaRPr>
          </a:p>
        </p:txBody>
      </p:sp>
      <p:sp>
        <p:nvSpPr>
          <p:cNvPr id="21" name="Текст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29" name="Полилиния: Фигура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noProof="0" dirty="0"/>
          </a:p>
        </p:txBody>
      </p:sp>
      <p:sp>
        <p:nvSpPr>
          <p:cNvPr id="30" name="Полилиния: Фигура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37" name="Полилиния: Фигура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noProof="0" dirty="0"/>
          </a:p>
        </p:txBody>
      </p:sp>
      <p:sp>
        <p:nvSpPr>
          <p:cNvPr id="34" name="Рисунок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6" name="Текст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7" name="Текст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5" name="Рисунок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8" name="Текст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9" name="Текст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6" name="Рисунок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20" name="Текст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2" name="Заголовок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ru-RU" noProof="0" dirty="0"/>
              <a:t>Заголовок слайда</a:t>
            </a:r>
          </a:p>
        </p:txBody>
      </p:sp>
      <p:sp>
        <p:nvSpPr>
          <p:cNvPr id="3" name="Подзаголовок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4" name="Нижний колонтитул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ru-RU" noProof="0" dirty="0"/>
          </a:p>
        </p:txBody>
      </p:sp>
      <p:sp>
        <p:nvSpPr>
          <p:cNvPr id="6" name="Номер слайда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ru-RU" noProof="0" smtClean="0"/>
              <a:pPr/>
              <a:t>‹#›</a:t>
            </a:fld>
            <a:endParaRPr lang="ru-RU" noProof="0" dirty="0"/>
          </a:p>
        </p:txBody>
      </p:sp>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Маркеры в виде значков 4 X, вариант 1">
    <p:bg>
      <p:bgPr>
        <a:solidFill>
          <a:schemeClr val="bg1">
            <a:lumMod val="95000"/>
          </a:schemeClr>
        </a:solidFill>
        <a:effectLst/>
      </p:bgPr>
    </p:bg>
    <p:spTree>
      <p:nvGrpSpPr>
        <p:cNvPr id="1" name=""/>
        <p:cNvGrpSpPr/>
        <p:nvPr/>
      </p:nvGrpSpPr>
      <p:grpSpPr>
        <a:xfrm>
          <a:off x="0" y="0"/>
          <a:ext cx="0" cy="0"/>
          <a:chOff x="0" y="0"/>
          <a:chExt cx="0" cy="0"/>
        </a:xfrm>
      </p:grpSpPr>
      <p:sp>
        <p:nvSpPr>
          <p:cNvPr id="50" name="Полилиния: Фигура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rtl="0"/>
            <a:endParaRPr lang="ru-RU" noProof="0" dirty="0">
              <a:solidFill>
                <a:schemeClr val="tx1"/>
              </a:solidFill>
            </a:endParaRPr>
          </a:p>
        </p:txBody>
      </p:sp>
      <p:sp>
        <p:nvSpPr>
          <p:cNvPr id="30" name="Полилиния: Фигура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noProof="0" dirty="0"/>
          </a:p>
        </p:txBody>
      </p:sp>
      <p:sp>
        <p:nvSpPr>
          <p:cNvPr id="39" name="Полилиния: Фигура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ru-RU" noProof="0" dirty="0"/>
          </a:p>
        </p:txBody>
      </p:sp>
      <p:sp>
        <p:nvSpPr>
          <p:cNvPr id="40" name="Полилиния: Фигура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noProof="0" dirty="0"/>
          </a:p>
        </p:txBody>
      </p:sp>
      <p:sp>
        <p:nvSpPr>
          <p:cNvPr id="41" name="Полилиния: Фигура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ru-RU" noProof="0" dirty="0"/>
          </a:p>
        </p:txBody>
      </p:sp>
      <p:sp>
        <p:nvSpPr>
          <p:cNvPr id="33" name="Рисунок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6" name="Текст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1</a:t>
            </a:r>
          </a:p>
        </p:txBody>
      </p:sp>
      <p:sp>
        <p:nvSpPr>
          <p:cNvPr id="17" name="Текст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4" name="Рисунок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18" name="Текст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2</a:t>
            </a:r>
          </a:p>
        </p:txBody>
      </p:sp>
      <p:sp>
        <p:nvSpPr>
          <p:cNvPr id="19" name="Текст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7" name="Рисунок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25" name="Текст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3</a:t>
            </a:r>
          </a:p>
        </p:txBody>
      </p:sp>
      <p:sp>
        <p:nvSpPr>
          <p:cNvPr id="26" name="Текст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38" name="Рисунок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ru-RU" noProof="0" dirty="0"/>
              <a:t>Значок</a:t>
            </a:r>
          </a:p>
        </p:txBody>
      </p:sp>
      <p:sp>
        <p:nvSpPr>
          <p:cNvPr id="27" name="Текст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ru-RU" noProof="0" dirty="0"/>
              <a:t>Маркер 4</a:t>
            </a:r>
          </a:p>
        </p:txBody>
      </p:sp>
      <p:sp>
        <p:nvSpPr>
          <p:cNvPr id="28" name="Текст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ru-RU" noProof="0" dirty="0"/>
              <a:t>Описание маркера</a:t>
            </a:r>
          </a:p>
        </p:txBody>
      </p:sp>
      <p:sp>
        <p:nvSpPr>
          <p:cNvPr id="4" name="Нижний колонтитул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ru-RU" noProof="0" dirty="0"/>
          </a:p>
        </p:txBody>
      </p:sp>
      <p:sp>
        <p:nvSpPr>
          <p:cNvPr id="6" name="Номер слайда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ru-RU" noProof="0" smtClean="0"/>
              <a:pPr/>
              <a:t>‹#›</a:t>
            </a:fld>
            <a:endParaRPr lang="ru-RU" noProof="0" dirty="0"/>
          </a:p>
        </p:txBody>
      </p:sp>
      <p:sp>
        <p:nvSpPr>
          <p:cNvPr id="51" name="Заголовок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ru-RU" noProof="0" dirty="0"/>
              <a:t>Заголовок слайда</a:t>
            </a:r>
          </a:p>
        </p:txBody>
      </p:sp>
      <p:sp>
        <p:nvSpPr>
          <p:cNvPr id="52" name="Подзаголовок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Цифровой продукт">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Полилиния: Фигура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rtl="0"/>
            <a:endParaRPr lang="ru-RU" noProof="0" dirty="0"/>
          </a:p>
        </p:txBody>
      </p:sp>
      <p:sp>
        <p:nvSpPr>
          <p:cNvPr id="21" name="Полилиния: Фигура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ru-RU" noProof="0" dirty="0"/>
          </a:p>
        </p:txBody>
      </p:sp>
      <p:sp>
        <p:nvSpPr>
          <p:cNvPr id="3" name="Нижний колонтитул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ru-RU" noProof="0" dirty="0"/>
          </a:p>
        </p:txBody>
      </p:sp>
      <p:sp>
        <p:nvSpPr>
          <p:cNvPr id="4" name="Номер слайда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ru-RU" noProof="0" smtClean="0"/>
              <a:pPr/>
              <a:t>‹#›</a:t>
            </a:fld>
            <a:endParaRPr lang="ru-RU" noProof="0" dirty="0"/>
          </a:p>
        </p:txBody>
      </p:sp>
      <p:sp>
        <p:nvSpPr>
          <p:cNvPr id="17" name="Заголовок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ru-RU" noProof="0" dirty="0"/>
              <a:t>Заголовок слайда</a:t>
            </a:r>
          </a:p>
        </p:txBody>
      </p:sp>
      <p:sp>
        <p:nvSpPr>
          <p:cNvPr id="18" name="Подзаголовок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pic>
        <p:nvPicPr>
          <p:cNvPr id="31" name="Рисунок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Рисунок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ru-RU" noProof="0" dirty="0"/>
              <a:t>Вставьте или перетащите свое изображение экрана</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Большие числа, вариант 1">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dirty="0"/>
              <a:t>1</a:t>
            </a:r>
          </a:p>
        </p:txBody>
      </p:sp>
      <p:sp>
        <p:nvSpPr>
          <p:cNvPr id="4" name="Объект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2" name="Текст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ru-RU" noProof="0" dirty="0"/>
              <a:t>2</a:t>
            </a:r>
          </a:p>
        </p:txBody>
      </p:sp>
      <p:sp>
        <p:nvSpPr>
          <p:cNvPr id="8" name="Текст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2" name="Заголовок 1">
            <a:extLst>
              <a:ext uri="{FF2B5EF4-FFF2-40B4-BE49-F238E27FC236}">
                <a16:creationId xmlns:a16="http://schemas.microsoft.com/office/drawing/2014/main" id="{D511B9E7-33BC-464B-B75C-73154C197648}"/>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ru-RU" noProof="0" dirty="0"/>
          </a:p>
        </p:txBody>
      </p:sp>
      <p:sp>
        <p:nvSpPr>
          <p:cNvPr id="13" name="Текст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10" name="Номер слайда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ru-RU" noProof="0" smtClean="0"/>
              <a:pPr/>
              <a:t>‹#›</a:t>
            </a:fld>
            <a:endParaRPr lang="ru-RU"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Большие числа, вариант 2">
    <p:spTree>
      <p:nvGrpSpPr>
        <p:cNvPr id="1" name=""/>
        <p:cNvGrpSpPr/>
        <p:nvPr/>
      </p:nvGrpSpPr>
      <p:grpSpPr>
        <a:xfrm>
          <a:off x="0" y="0"/>
          <a:ext cx="0" cy="0"/>
          <a:chOff x="0" y="0"/>
          <a:chExt cx="0" cy="0"/>
        </a:xfrm>
      </p:grpSpPr>
      <p:sp>
        <p:nvSpPr>
          <p:cNvPr id="21" name="Полилиния: Фигура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ru-RU" noProof="0" dirty="0"/>
          </a:p>
        </p:txBody>
      </p:sp>
      <p:sp>
        <p:nvSpPr>
          <p:cNvPr id="20" name="Полилиния: Фигура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noProof="0" dirty="0"/>
          </a:p>
        </p:txBody>
      </p:sp>
      <p:sp>
        <p:nvSpPr>
          <p:cNvPr id="8" name="Текст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ru-RU" noProof="0" dirty="0"/>
              <a:t>Название раздела</a:t>
            </a:r>
          </a:p>
        </p:txBody>
      </p:sp>
      <p:sp>
        <p:nvSpPr>
          <p:cNvPr id="9" name="Текст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ru-RU" noProof="0" dirty="0"/>
              <a:t>Заголовок раздела</a:t>
            </a:r>
          </a:p>
        </p:txBody>
      </p:sp>
      <p:sp>
        <p:nvSpPr>
          <p:cNvPr id="19" name="Полилиния: Фигура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pPr rtl="0"/>
            <a:endParaRPr lang="ru-RU" noProof="0" dirty="0"/>
          </a:p>
        </p:txBody>
      </p:sp>
      <p:sp>
        <p:nvSpPr>
          <p:cNvPr id="6" name="Текст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Заголовок раздела</a:t>
            </a:r>
          </a:p>
        </p:txBody>
      </p:sp>
      <p:sp>
        <p:nvSpPr>
          <p:cNvPr id="10" name="Текст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1</a:t>
            </a:r>
          </a:p>
        </p:txBody>
      </p:sp>
      <p:sp>
        <p:nvSpPr>
          <p:cNvPr id="13" name="Объект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ru-RU" noProof="0" dirty="0"/>
              <a:t>Описание раздела</a:t>
            </a:r>
          </a:p>
        </p:txBody>
      </p:sp>
      <p:sp>
        <p:nvSpPr>
          <p:cNvPr id="11" name="Текст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ru-RU" noProof="0" dirty="0"/>
              <a:t>2</a:t>
            </a:r>
          </a:p>
        </p:txBody>
      </p:sp>
      <p:sp>
        <p:nvSpPr>
          <p:cNvPr id="14" name="Текст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ru-RU" noProof="0" dirty="0"/>
              <a:t>Описание раздела</a:t>
            </a:r>
          </a:p>
        </p:txBody>
      </p:sp>
      <p:sp>
        <p:nvSpPr>
          <p:cNvPr id="12" name="Текст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ru-RU" noProof="0" dirty="0"/>
              <a:t>3</a:t>
            </a:r>
          </a:p>
        </p:txBody>
      </p:sp>
      <p:sp>
        <p:nvSpPr>
          <p:cNvPr id="15" name="Текст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ru-RU" noProof="0" dirty="0"/>
              <a:t>Описание раздела</a:t>
            </a:r>
          </a:p>
        </p:txBody>
      </p:sp>
      <p:sp>
        <p:nvSpPr>
          <p:cNvPr id="4" name="Заголовок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ru-RU" noProof="0"/>
              <a:t>Образец заголовка</a:t>
            </a:r>
            <a:endParaRPr lang="ru-RU" noProof="0" dirty="0"/>
          </a:p>
        </p:txBody>
      </p:sp>
      <p:sp>
        <p:nvSpPr>
          <p:cNvPr id="7" name="Нижний колонтитул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ru-RU" noProof="0" dirty="0"/>
          </a:p>
        </p:txBody>
      </p:sp>
      <p:sp>
        <p:nvSpPr>
          <p:cNvPr id="17" name="Номер слайда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ru-RU" noProof="0" smtClean="0"/>
              <a:pPr/>
              <a:t>‹#›</a:t>
            </a:fld>
            <a:endParaRPr lang="ru-RU" noProof="0" dirty="0"/>
          </a:p>
        </p:txBody>
      </p:sp>
      <p:sp>
        <p:nvSpPr>
          <p:cNvPr id="18" name="Текст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ru-RU" noProof="0" dirty="0"/>
              <a:t>Подзаголовок</a:t>
            </a:r>
          </a:p>
        </p:txBody>
      </p:sp>
      <p:sp>
        <p:nvSpPr>
          <p:cNvPr id="178" name="Полилиния: Фигура 177">
            <a:extLst>
              <a:ext uri="{FF2B5EF4-FFF2-40B4-BE49-F238E27FC236}">
                <a16:creationId xmlns:a16="http://schemas.microsoft.com/office/drawing/2014/main" id="{551B3958-3394-4790-BE99-52664DBCD31E}"/>
              </a:ext>
            </a:extLst>
          </p:cNvPr>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pPr rtl="0"/>
            <a:endParaRPr lang="ru-RU" noProof="0" dirty="0"/>
          </a:p>
        </p:txBody>
      </p:sp>
      <p:grpSp>
        <p:nvGrpSpPr>
          <p:cNvPr id="192" name="Группа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Полилиния: Фигура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ru-RU" noProof="0" dirty="0"/>
            </a:p>
          </p:txBody>
        </p:sp>
        <p:grpSp>
          <p:nvGrpSpPr>
            <p:cNvPr id="182" name="Группа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Полилиния: Фигура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4" name="Полилиния: Фигура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5" name="Полилиния: Фигура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6" name="Полилиния: Фигура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7" name="Полилиния: Фигура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8" name="Полилиния: Фигура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89" name="Полилиния: Фигура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90" name="Полилиния: Фигура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ru-RU" noProof="0" dirty="0"/>
              </a:p>
            </p:txBody>
          </p:sp>
          <p:sp>
            <p:nvSpPr>
              <p:cNvPr id="191" name="Полилиния: Фигура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ru-RU" noProof="0"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Пространство для рынка">
    <p:spTree>
      <p:nvGrpSpPr>
        <p:cNvPr id="1" name=""/>
        <p:cNvGrpSpPr/>
        <p:nvPr/>
      </p:nvGrpSpPr>
      <p:grpSpPr>
        <a:xfrm>
          <a:off x="0" y="0"/>
          <a:ext cx="0" cy="0"/>
          <a:chOff x="0" y="0"/>
          <a:chExt cx="0" cy="0"/>
        </a:xfrm>
      </p:grpSpPr>
      <p:cxnSp>
        <p:nvCxnSpPr>
          <p:cNvPr id="6" name="Прямая соединительная линия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Текст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ru-RU" noProof="0" dirty="0"/>
              <a:t>Надпись квадранта</a:t>
            </a:r>
          </a:p>
        </p:txBody>
      </p:sp>
      <p:sp>
        <p:nvSpPr>
          <p:cNvPr id="10" name="Текст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ru-RU" noProof="0" dirty="0"/>
              <a:t>Название квадранта</a:t>
            </a:r>
          </a:p>
        </p:txBody>
      </p:sp>
      <p:sp>
        <p:nvSpPr>
          <p:cNvPr id="11" name="Текст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ru-RU" noProof="0" dirty="0"/>
              <a:t>Надпись квадранта</a:t>
            </a:r>
          </a:p>
        </p:txBody>
      </p:sp>
      <p:sp>
        <p:nvSpPr>
          <p:cNvPr id="12" name="Текст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ru-RU" noProof="0" dirty="0"/>
              <a:t>Надпись квадранта</a:t>
            </a:r>
          </a:p>
        </p:txBody>
      </p:sp>
      <p:sp>
        <p:nvSpPr>
          <p:cNvPr id="4" name="Заголовок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ru-RU" noProof="0"/>
              <a:t>Образец заголовка</a:t>
            </a:r>
            <a:endParaRPr lang="ru-RU" noProof="0" dirty="0"/>
          </a:p>
        </p:txBody>
      </p:sp>
      <p:sp>
        <p:nvSpPr>
          <p:cNvPr id="5" name="Нижний колонтитул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ru-RU" noProof="0" dirty="0"/>
          </a:p>
        </p:txBody>
      </p:sp>
      <p:sp>
        <p:nvSpPr>
          <p:cNvPr id="7" name="Номер слайда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ru-RU" noProof="0" smtClean="0"/>
              <a:pPr/>
              <a:t>‹#›</a:t>
            </a:fld>
            <a:endParaRPr lang="ru-RU" noProof="0"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ru-RU" noProof="0" dirty="0"/>
              <a:t>Образец заголовка</a:t>
            </a:r>
          </a:p>
        </p:txBody>
      </p:sp>
      <p:sp>
        <p:nvSpPr>
          <p:cNvPr id="3" name="Текст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5" name="Нижний колонтитул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ru-RU" noProof="0" dirty="0"/>
          </a:p>
        </p:txBody>
      </p:sp>
      <p:pic>
        <p:nvPicPr>
          <p:cNvPr id="12" name="Рисунок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Номер слайда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ru-RU" noProof="0" smtClean="0"/>
              <a:pPr/>
              <a:t>‹#›</a:t>
            </a:fld>
            <a:endParaRPr lang="ru-RU"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cchacon/WhoRunTheWorldProject" TargetMode="External"/><Relationship Id="rId7" Type="http://schemas.openxmlformats.org/officeDocument/2006/relationships/image" Target="../media/image40.sv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14.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a:extLst>
              <a:ext uri="{FF2B5EF4-FFF2-40B4-BE49-F238E27FC236}">
                <a16:creationId xmlns:a16="http://schemas.microsoft.com/office/drawing/2014/main" id="{72258620-D380-473B-A288-E14928A16BDB}"/>
              </a:ext>
            </a:extLst>
          </p:cNvPr>
          <p:cNvSpPr>
            <a:spLocks noGrp="1"/>
          </p:cNvSpPr>
          <p:nvPr>
            <p:ph type="subTitle" idx="1"/>
          </p:nvPr>
        </p:nvSpPr>
        <p:spPr/>
        <p:txBody>
          <a:bodyPr rtlCol="0"/>
          <a:lstStyle/>
          <a:p>
            <a:pPr rtl="0"/>
            <a:r>
              <a:rPr lang="en-US" dirty="0"/>
              <a:t>Are there any crime trends?</a:t>
            </a:r>
          </a:p>
          <a:p>
            <a:r>
              <a:rPr lang="en-US" dirty="0"/>
              <a:t>Does poverty influence crime?</a:t>
            </a:r>
            <a:endParaRPr lang="ru-RU" noProof="1"/>
          </a:p>
          <a:p>
            <a:pPr rtl="0"/>
            <a:endParaRPr lang="ru-RU" dirty="0"/>
          </a:p>
        </p:txBody>
      </p:sp>
      <p:pic>
        <p:nvPicPr>
          <p:cNvPr id="6" name="Рисунок 5" descr="Человек, стоящий перед зданием">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7" name="Овал 6" descr="Логотип Backdrop">
            <a:extLst>
              <a:ext uri="{FF2B5EF4-FFF2-40B4-BE49-F238E27FC236}">
                <a16:creationId xmlns:a16="http://schemas.microsoft.com/office/drawing/2014/main" id="{DAE98AA7-EEC8-4349-B75F-8C7B0A80C3F3}"/>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0" name="Заголовок 1">
            <a:extLst>
              <a:ext uri="{FF2B5EF4-FFF2-40B4-BE49-F238E27FC236}">
                <a16:creationId xmlns:a16="http://schemas.microsoft.com/office/drawing/2014/main" id="{76F4388A-ED34-4BEB-B095-109E8F6220EA}"/>
              </a:ext>
            </a:extLst>
          </p:cNvPr>
          <p:cNvSpPr>
            <a:spLocks noGrp="1"/>
          </p:cNvSpPr>
          <p:nvPr>
            <p:ph type="ctrTitle"/>
          </p:nvPr>
        </p:nvSpPr>
        <p:spPr>
          <a:xfrm>
            <a:off x="7171062" y="3133725"/>
            <a:ext cx="4099187" cy="2078700"/>
          </a:xfrm>
        </p:spPr>
        <p:txBody>
          <a:bodyPr rtlCol="0"/>
          <a:lstStyle/>
          <a:p>
            <a:pPr rtl="0"/>
            <a:r>
              <a:rPr lang="en-US" b="0" dirty="0"/>
              <a:t>Los Angeles 2016-2018</a:t>
            </a:r>
            <a:br>
              <a:rPr lang="en-US" b="0" dirty="0"/>
            </a:br>
            <a:r>
              <a:rPr lang="en-US" b="0" dirty="0"/>
              <a:t>Crime </a:t>
            </a:r>
            <a:br>
              <a:rPr lang="en-US" b="0" dirty="0"/>
            </a:br>
            <a:r>
              <a:rPr lang="en-US" b="0" dirty="0"/>
              <a:t>vs</a:t>
            </a:r>
            <a:br>
              <a:rPr lang="en-US" b="0" dirty="0"/>
            </a:br>
            <a:r>
              <a:rPr lang="en-US" b="0" dirty="0"/>
              <a:t>POVERTY</a:t>
            </a:r>
            <a:endParaRPr lang="ru-RU" b="0" dirty="0"/>
          </a:p>
        </p:txBody>
      </p:sp>
      <p:sp>
        <p:nvSpPr>
          <p:cNvPr id="11" name="Подзаголовок 2">
            <a:extLst>
              <a:ext uri="{FF2B5EF4-FFF2-40B4-BE49-F238E27FC236}">
                <a16:creationId xmlns:a16="http://schemas.microsoft.com/office/drawing/2014/main" id="{DEF63A40-17F4-4157-AF43-114D47983DCD}"/>
              </a:ext>
            </a:extLst>
          </p:cNvPr>
          <p:cNvSpPr txBox="1">
            <a:spLocks/>
          </p:cNvSpPr>
          <p:nvPr/>
        </p:nvSpPr>
        <p:spPr>
          <a:xfrm>
            <a:off x="-503100" y="2496100"/>
            <a:ext cx="4099187" cy="1048939"/>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effectLst>
                  <a:outerShdw blurRad="38100" dist="38100" dir="2700000" algn="tl">
                    <a:srgbClr val="000000">
                      <a:alpha val="43137"/>
                    </a:srgbClr>
                  </a:outerShdw>
                </a:effectLst>
              </a:rPr>
              <a:t>“Who </a:t>
            </a:r>
          </a:p>
          <a:p>
            <a:pPr algn="ctr"/>
            <a:r>
              <a:rPr lang="en-US" dirty="0">
                <a:effectLst>
                  <a:outerShdw blurRad="38100" dist="38100" dir="2700000" algn="tl">
                    <a:srgbClr val="000000">
                      <a:alpha val="43137"/>
                    </a:srgbClr>
                  </a:outerShdw>
                </a:effectLst>
              </a:rPr>
              <a:t>Run </a:t>
            </a:r>
          </a:p>
          <a:p>
            <a:pPr algn="ctr"/>
            <a:r>
              <a:rPr lang="en-US" dirty="0">
                <a:effectLst>
                  <a:outerShdw blurRad="38100" dist="38100" dir="2700000" algn="tl">
                    <a:srgbClr val="000000">
                      <a:alpha val="43137"/>
                    </a:srgbClr>
                  </a:outerShdw>
                </a:effectLst>
              </a:rPr>
              <a:t>the </a:t>
            </a:r>
          </a:p>
          <a:p>
            <a:pPr algn="ctr"/>
            <a:r>
              <a:rPr lang="en-US" dirty="0">
                <a:effectLst>
                  <a:outerShdw blurRad="38100" dist="38100" dir="2700000" algn="tl">
                    <a:srgbClr val="000000">
                      <a:alpha val="43137"/>
                    </a:srgbClr>
                  </a:outerShdw>
                </a:effectLst>
              </a:rPr>
              <a:t>world</a:t>
            </a:r>
            <a:r>
              <a:rPr lang="ru-RU" dirty="0">
                <a:effectLst>
                  <a:outerShdw blurRad="38100" dist="38100" dir="2700000" algn="tl">
                    <a:srgbClr val="000000">
                      <a:alpha val="43137"/>
                    </a:srgbClr>
                  </a:outerShdw>
                </a:effectLst>
              </a:rPr>
              <a:t>?</a:t>
            </a:r>
            <a:r>
              <a:rPr lang="en-US" dirty="0">
                <a:effectLst>
                  <a:outerShdw blurRad="38100" dist="38100" dir="2700000" algn="tl">
                    <a:srgbClr val="000000">
                      <a:alpha val="43137"/>
                    </a:srgbClr>
                  </a:outerShdw>
                </a:effectLst>
              </a:rPr>
              <a:t>” </a:t>
            </a:r>
          </a:p>
          <a:p>
            <a:pPr algn="ctr"/>
            <a:r>
              <a:rPr lang="en-US" dirty="0">
                <a:effectLst>
                  <a:outerShdw blurRad="38100" dist="38100" dir="2700000" algn="tl">
                    <a:srgbClr val="000000">
                      <a:alpha val="43137"/>
                    </a:srgbClr>
                  </a:outerShdw>
                </a:effectLst>
              </a:rPr>
              <a:t>project</a:t>
            </a:r>
            <a:endParaRPr lang="ru-RU"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293275-5D34-43AB-891F-D5BCED72D7EA}"/>
              </a:ext>
            </a:extLst>
          </p:cNvPr>
          <p:cNvSpPr>
            <a:spLocks noGrp="1"/>
          </p:cNvSpPr>
          <p:nvPr>
            <p:ph type="title"/>
          </p:nvPr>
        </p:nvSpPr>
        <p:spPr/>
        <p:txBody>
          <a:bodyPr rtlCol="0"/>
          <a:lstStyle/>
          <a:p>
            <a:pPr rtl="0"/>
            <a:r>
              <a:rPr lang="en-US" dirty="0"/>
              <a:t>Analysis Steps</a:t>
            </a:r>
            <a:endParaRPr lang="ru-RU" dirty="0"/>
          </a:p>
        </p:txBody>
      </p:sp>
      <p:sp>
        <p:nvSpPr>
          <p:cNvPr id="7" name="Номер слайда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rtlCol="0"/>
          <a:lstStyle/>
          <a:p>
            <a:pPr rtl="0"/>
            <a:fld id="{B67B645E-C5E5-4727-B977-D372A0AA71D9}" type="slidenum">
              <a:rPr lang="ru-RU" smtClean="0"/>
              <a:pPr rtl="0"/>
              <a:t>10</a:t>
            </a:fld>
            <a:endParaRPr lang="ru-RU" dirty="0"/>
          </a:p>
        </p:txBody>
      </p:sp>
      <p:pic>
        <p:nvPicPr>
          <p:cNvPr id="9" name="Рисунок 8">
            <a:extLst>
              <a:ext uri="{FF2B5EF4-FFF2-40B4-BE49-F238E27FC236}">
                <a16:creationId xmlns:a16="http://schemas.microsoft.com/office/drawing/2014/main" id="{9E6BC0F3-0A64-4F5B-A24C-0BC7201447CB}"/>
              </a:ext>
            </a:extLst>
          </p:cNvPr>
          <p:cNvPicPr>
            <a:picLocks noChangeAspect="1"/>
          </p:cNvPicPr>
          <p:nvPr/>
        </p:nvPicPr>
        <p:blipFill>
          <a:blip r:embed="rId3"/>
          <a:stretch>
            <a:fillRect/>
          </a:stretch>
        </p:blipFill>
        <p:spPr>
          <a:xfrm>
            <a:off x="6276253" y="1871330"/>
            <a:ext cx="5575505" cy="3874060"/>
          </a:xfrm>
          <a:prstGeom prst="rect">
            <a:avLst/>
          </a:prstGeom>
        </p:spPr>
      </p:pic>
      <p:sp>
        <p:nvSpPr>
          <p:cNvPr id="10" name="Прямоугольник 9">
            <a:extLst>
              <a:ext uri="{FF2B5EF4-FFF2-40B4-BE49-F238E27FC236}">
                <a16:creationId xmlns:a16="http://schemas.microsoft.com/office/drawing/2014/main" id="{BAB41CF4-9797-4E91-8D12-E51CCCF50294}"/>
              </a:ext>
            </a:extLst>
          </p:cNvPr>
          <p:cNvSpPr/>
          <p:nvPr/>
        </p:nvSpPr>
        <p:spPr>
          <a:xfrm>
            <a:off x="10091534" y="1723803"/>
            <a:ext cx="1557134" cy="4125433"/>
          </a:xfrm>
          <a:prstGeom prst="rect">
            <a:avLst/>
          </a:prstGeom>
          <a:noFill/>
          <a:ln w="57150">
            <a:solidFill>
              <a:schemeClr val="tx1"/>
            </a:solidFill>
            <a:prstDash val="dash"/>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B7124C87-7CB5-46FE-AEA1-5F2D5D9B2C06}"/>
              </a:ext>
            </a:extLst>
          </p:cNvPr>
          <p:cNvPicPr>
            <a:picLocks noChangeAspect="1"/>
          </p:cNvPicPr>
          <p:nvPr/>
        </p:nvPicPr>
        <p:blipFill>
          <a:blip r:embed="rId4"/>
          <a:stretch>
            <a:fillRect/>
          </a:stretch>
        </p:blipFill>
        <p:spPr>
          <a:xfrm>
            <a:off x="455229" y="1807535"/>
            <a:ext cx="4308676" cy="3957970"/>
          </a:xfrm>
          <a:prstGeom prst="rect">
            <a:avLst/>
          </a:prstGeom>
        </p:spPr>
      </p:pic>
      <p:sp>
        <p:nvSpPr>
          <p:cNvPr id="11" name="Стрелка: вправо 10">
            <a:extLst>
              <a:ext uri="{FF2B5EF4-FFF2-40B4-BE49-F238E27FC236}">
                <a16:creationId xmlns:a16="http://schemas.microsoft.com/office/drawing/2014/main" id="{6E7830A4-2ACE-4B5D-9CEB-3F9A9E20FF6C}"/>
              </a:ext>
            </a:extLst>
          </p:cNvPr>
          <p:cNvSpPr/>
          <p:nvPr/>
        </p:nvSpPr>
        <p:spPr>
          <a:xfrm>
            <a:off x="4871493" y="3076353"/>
            <a:ext cx="1297172" cy="1715386"/>
          </a:xfrm>
          <a:prstGeom prst="righ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72014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Текст 27">
            <a:extLst>
              <a:ext uri="{FF2B5EF4-FFF2-40B4-BE49-F238E27FC236}">
                <a16:creationId xmlns:a16="http://schemas.microsoft.com/office/drawing/2014/main" id="{16852965-5187-4677-B878-4167E7B69252}"/>
              </a:ext>
            </a:extLst>
          </p:cNvPr>
          <p:cNvSpPr>
            <a:spLocks noGrp="1"/>
          </p:cNvSpPr>
          <p:nvPr>
            <p:ph type="body" sz="quarter" idx="28"/>
          </p:nvPr>
        </p:nvSpPr>
        <p:spPr bwMode="gray"/>
        <p:txBody>
          <a:bodyPr rtlCol="0"/>
          <a:lstStyle/>
          <a:p>
            <a:pPr rtl="0"/>
            <a:r>
              <a:rPr lang="en-US" dirty="0"/>
              <a:t> </a:t>
            </a:r>
            <a:endParaRPr lang="ru-RU" dirty="0"/>
          </a:p>
        </p:txBody>
      </p:sp>
      <p:sp>
        <p:nvSpPr>
          <p:cNvPr id="29" name="Текст 28">
            <a:extLst>
              <a:ext uri="{FF2B5EF4-FFF2-40B4-BE49-F238E27FC236}">
                <a16:creationId xmlns:a16="http://schemas.microsoft.com/office/drawing/2014/main" id="{A362839C-0A6B-4785-ACD4-42645537AFF4}"/>
              </a:ext>
            </a:extLst>
          </p:cNvPr>
          <p:cNvSpPr>
            <a:spLocks noGrp="1"/>
          </p:cNvSpPr>
          <p:nvPr>
            <p:ph type="body" sz="quarter" idx="29"/>
          </p:nvPr>
        </p:nvSpPr>
        <p:spPr bwMode="gray"/>
        <p:txBody>
          <a:bodyPr rtlCol="0"/>
          <a:lstStyle/>
          <a:p>
            <a:pPr rtl="0"/>
            <a:r>
              <a:rPr lang="en-US" dirty="0"/>
              <a:t> </a:t>
            </a:r>
            <a:endParaRPr lang="ru-RU" dirty="0"/>
          </a:p>
        </p:txBody>
      </p:sp>
      <p:sp>
        <p:nvSpPr>
          <p:cNvPr id="27" name="Текст 26">
            <a:extLst>
              <a:ext uri="{FF2B5EF4-FFF2-40B4-BE49-F238E27FC236}">
                <a16:creationId xmlns:a16="http://schemas.microsoft.com/office/drawing/2014/main" id="{3C7B196D-A4EB-4450-8C2E-D4F26C77F843}"/>
              </a:ext>
            </a:extLst>
          </p:cNvPr>
          <p:cNvSpPr>
            <a:spLocks noGrp="1"/>
          </p:cNvSpPr>
          <p:nvPr>
            <p:ph type="body" sz="quarter" idx="27"/>
          </p:nvPr>
        </p:nvSpPr>
        <p:spPr bwMode="gray"/>
        <p:txBody>
          <a:bodyPr rtlCol="0"/>
          <a:lstStyle/>
          <a:p>
            <a:pPr rtl="0"/>
            <a:r>
              <a:rPr lang="en-US" dirty="0"/>
              <a:t> </a:t>
            </a:r>
            <a:endParaRPr lang="ru-RU" dirty="0"/>
          </a:p>
        </p:txBody>
      </p:sp>
      <p:sp>
        <p:nvSpPr>
          <p:cNvPr id="30" name="Текст 29">
            <a:extLst>
              <a:ext uri="{FF2B5EF4-FFF2-40B4-BE49-F238E27FC236}">
                <a16:creationId xmlns:a16="http://schemas.microsoft.com/office/drawing/2014/main" id="{B42237DE-8579-4920-9331-C835DA7AE69A}"/>
              </a:ext>
            </a:extLst>
          </p:cNvPr>
          <p:cNvSpPr>
            <a:spLocks noGrp="1"/>
          </p:cNvSpPr>
          <p:nvPr>
            <p:ph type="body" sz="quarter" idx="30"/>
          </p:nvPr>
        </p:nvSpPr>
        <p:spPr bwMode="gray"/>
        <p:txBody>
          <a:bodyPr rtlCol="0"/>
          <a:lstStyle/>
          <a:p>
            <a:pPr rtl="0"/>
            <a:r>
              <a:rPr lang="en-US" sz="7200" spc="-100" dirty="0"/>
              <a:t>2018</a:t>
            </a:r>
            <a:endParaRPr lang="ru-RU" sz="7200" spc="-100" dirty="0"/>
          </a:p>
        </p:txBody>
      </p:sp>
      <p:sp>
        <p:nvSpPr>
          <p:cNvPr id="31" name="Текст 30">
            <a:extLst>
              <a:ext uri="{FF2B5EF4-FFF2-40B4-BE49-F238E27FC236}">
                <a16:creationId xmlns:a16="http://schemas.microsoft.com/office/drawing/2014/main" id="{FB4B73B3-17D0-4AD4-A250-23C177FEC520}"/>
              </a:ext>
            </a:extLst>
          </p:cNvPr>
          <p:cNvSpPr>
            <a:spLocks noGrp="1"/>
          </p:cNvSpPr>
          <p:nvPr>
            <p:ph type="body" sz="quarter" idx="31"/>
          </p:nvPr>
        </p:nvSpPr>
        <p:spPr bwMode="gray"/>
        <p:txBody>
          <a:bodyPr rtlCol="0"/>
          <a:lstStyle/>
          <a:p>
            <a:pPr rtl="0"/>
            <a:r>
              <a:rPr lang="en-US" sz="7200" spc="-100" dirty="0"/>
              <a:t>2017</a:t>
            </a:r>
            <a:endParaRPr lang="ru-RU" sz="7200" spc="-100" dirty="0"/>
          </a:p>
        </p:txBody>
      </p:sp>
      <p:sp>
        <p:nvSpPr>
          <p:cNvPr id="2" name="Текст 1">
            <a:extLst>
              <a:ext uri="{FF2B5EF4-FFF2-40B4-BE49-F238E27FC236}">
                <a16:creationId xmlns:a16="http://schemas.microsoft.com/office/drawing/2014/main" id="{8A326F89-BEF6-4EB6-94DD-7B443FAADD13}"/>
              </a:ext>
            </a:extLst>
          </p:cNvPr>
          <p:cNvSpPr>
            <a:spLocks noGrp="1"/>
          </p:cNvSpPr>
          <p:nvPr>
            <p:ph type="body" sz="quarter" idx="32"/>
          </p:nvPr>
        </p:nvSpPr>
        <p:spPr bwMode="gray"/>
        <p:txBody>
          <a:bodyPr rtlCol="0"/>
          <a:lstStyle/>
          <a:p>
            <a:pPr rtl="0"/>
            <a:r>
              <a:rPr lang="en-US" sz="7200" spc="-100" dirty="0"/>
              <a:t>2016</a:t>
            </a:r>
            <a:endParaRPr lang="ru-RU" sz="7200" spc="-100" dirty="0"/>
          </a:p>
        </p:txBody>
      </p:sp>
      <p:sp>
        <p:nvSpPr>
          <p:cNvPr id="23" name="Заголовок 22">
            <a:extLst>
              <a:ext uri="{FF2B5EF4-FFF2-40B4-BE49-F238E27FC236}">
                <a16:creationId xmlns:a16="http://schemas.microsoft.com/office/drawing/2014/main" id="{5FB75C3E-5885-49DD-8190-BB1E8C511A7E}"/>
              </a:ext>
            </a:extLst>
          </p:cNvPr>
          <p:cNvSpPr>
            <a:spLocks noGrp="1"/>
          </p:cNvSpPr>
          <p:nvPr>
            <p:ph type="title"/>
          </p:nvPr>
        </p:nvSpPr>
        <p:spPr/>
        <p:txBody>
          <a:bodyPr rtlCol="0"/>
          <a:lstStyle/>
          <a:p>
            <a:pPr rtl="0"/>
            <a:r>
              <a:rPr lang="en-US" dirty="0"/>
              <a:t>Sample of years</a:t>
            </a:r>
            <a:endParaRPr lang="ru-RU" dirty="0"/>
          </a:p>
        </p:txBody>
      </p:sp>
      <p:sp>
        <p:nvSpPr>
          <p:cNvPr id="18" name="Номер слайда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rtlCol="0"/>
          <a:lstStyle/>
          <a:p>
            <a:pPr algn="ctr" rtl="0"/>
            <a:fld id="{B67B645E-C5E5-4727-B977-D372A0AA71D9}" type="slidenum">
              <a:rPr lang="ru-RU" smtClean="0"/>
              <a:pPr algn="ctr" rtl="0"/>
              <a:t>11</a:t>
            </a:fld>
            <a:endParaRPr lang="ru-RU" dirty="0"/>
          </a:p>
        </p:txBody>
      </p:sp>
    </p:spTree>
    <p:extLst>
      <p:ext uri="{BB962C8B-B14F-4D97-AF65-F5344CB8AC3E}">
        <p14:creationId xmlns:p14="http://schemas.microsoft.com/office/powerpoint/2010/main" val="425246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4CAA4E-665D-43A4-B900-A849C2DFB92C}"/>
              </a:ext>
            </a:extLst>
          </p:cNvPr>
          <p:cNvSpPr>
            <a:spLocks noGrp="1"/>
          </p:cNvSpPr>
          <p:nvPr>
            <p:ph type="title"/>
          </p:nvPr>
        </p:nvSpPr>
        <p:spPr/>
        <p:txBody>
          <a:bodyPr rtlCol="0"/>
          <a:lstStyle/>
          <a:p>
            <a:pPr rtl="0"/>
            <a:r>
              <a:rPr lang="en-US" dirty="0"/>
              <a:t>CENSUS Data</a:t>
            </a:r>
            <a:endParaRPr lang="ru-RU" dirty="0"/>
          </a:p>
        </p:txBody>
      </p:sp>
      <p:sp>
        <p:nvSpPr>
          <p:cNvPr id="3" name="Текст 2">
            <a:extLst>
              <a:ext uri="{FF2B5EF4-FFF2-40B4-BE49-F238E27FC236}">
                <a16:creationId xmlns:a16="http://schemas.microsoft.com/office/drawing/2014/main" id="{4E130815-DBFE-4A9B-9738-40A4F2E21836}"/>
              </a:ext>
            </a:extLst>
          </p:cNvPr>
          <p:cNvSpPr>
            <a:spLocks noGrp="1"/>
          </p:cNvSpPr>
          <p:nvPr>
            <p:ph type="body" idx="1"/>
          </p:nvPr>
        </p:nvSpPr>
        <p:spPr/>
        <p:txBody>
          <a:bodyPr rtlCol="0"/>
          <a:lstStyle/>
          <a:p>
            <a:pPr rtl="0"/>
            <a:r>
              <a:rPr lang="en-US" noProof="1"/>
              <a:t>FROM Census to POVERTY RATE</a:t>
            </a:r>
            <a:endParaRPr lang="ru-RU" noProof="1"/>
          </a:p>
        </p:txBody>
      </p:sp>
      <p:sp>
        <p:nvSpPr>
          <p:cNvPr id="4" name="Номер слайда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rtlCol="0"/>
          <a:lstStyle/>
          <a:p>
            <a:pPr algn="ctr" rtl="0"/>
            <a:fld id="{B67B645E-C5E5-4727-B977-D372A0AA71D9}" type="slidenum">
              <a:rPr lang="ru-RU" smtClean="0"/>
              <a:pPr algn="ctr" rtl="0"/>
              <a:t>12</a:t>
            </a:fld>
            <a:endParaRPr lang="ru-RU" dirty="0"/>
          </a:p>
        </p:txBody>
      </p:sp>
      <p:sp>
        <p:nvSpPr>
          <p:cNvPr id="6" name="Овал 5" descr="Логотип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pic>
        <p:nvPicPr>
          <p:cNvPr id="9" name="Рисунок 8">
            <a:extLst>
              <a:ext uri="{FF2B5EF4-FFF2-40B4-BE49-F238E27FC236}">
                <a16:creationId xmlns:a16="http://schemas.microsoft.com/office/drawing/2014/main" id="{39B81186-E6E8-4511-8268-1D8CF26EEB9F}"/>
              </a:ext>
            </a:extLst>
          </p:cNvPr>
          <p:cNvPicPr>
            <a:picLocks noGrp="1" noChangeAspect="1"/>
          </p:cNvPicPr>
          <p:nvPr>
            <p:ph type="pic" sz="quarter" idx="12"/>
          </p:nvPr>
        </p:nvPicPr>
        <p:blipFill>
          <a:blip r:embed="rId3"/>
          <a:srcRect l="17520" r="17520"/>
          <a:stretch>
            <a:fillRect/>
          </a:stretch>
        </p:blipFill>
        <p:spPr/>
      </p:pic>
    </p:spTree>
    <p:extLst>
      <p:ext uri="{BB962C8B-B14F-4D97-AF65-F5344CB8AC3E}">
        <p14:creationId xmlns:p14="http://schemas.microsoft.com/office/powerpoint/2010/main" val="286331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rtlCol="0"/>
          <a:lstStyle/>
          <a:p>
            <a:pPr rtl="0"/>
            <a:r>
              <a:rPr lang="en-US" dirty="0"/>
              <a:t>CENSUS DATA</a:t>
            </a:r>
            <a:endParaRPr lang="ru-RU" dirty="0"/>
          </a:p>
        </p:txBody>
      </p:sp>
      <p:sp>
        <p:nvSpPr>
          <p:cNvPr id="3" name="Объект 2">
            <a:extLst>
              <a:ext uri="{FF2B5EF4-FFF2-40B4-BE49-F238E27FC236}">
                <a16:creationId xmlns:a16="http://schemas.microsoft.com/office/drawing/2014/main" id="{4BD964BC-35A3-4E70-94B0-3FF95E1314FA}"/>
              </a:ext>
            </a:extLst>
          </p:cNvPr>
          <p:cNvSpPr>
            <a:spLocks noGrp="1"/>
          </p:cNvSpPr>
          <p:nvPr>
            <p:ph sz="half" idx="2"/>
          </p:nvPr>
        </p:nvSpPr>
        <p:spPr>
          <a:xfrm>
            <a:off x="1189211" y="2774033"/>
            <a:ext cx="4282935" cy="2439946"/>
          </a:xfrm>
        </p:spPr>
        <p:txBody>
          <a:bodyPr rtlCol="0"/>
          <a:lstStyle/>
          <a:p>
            <a:pPr rtl="0"/>
            <a:r>
              <a:rPr lang="en-US" dirty="0"/>
              <a:t>Find a *.csv source file with Census Data</a:t>
            </a:r>
          </a:p>
          <a:p>
            <a:r>
              <a:rPr lang="en-US" noProof="1"/>
              <a:t>Select 3 years (2016-2018) (correlation with Crime Data)</a:t>
            </a:r>
          </a:p>
          <a:p>
            <a:r>
              <a:rPr lang="en-US" noProof="1"/>
              <a:t>Determine a Poverty Rate</a:t>
            </a:r>
          </a:p>
          <a:p>
            <a:r>
              <a:rPr lang="en-US" noProof="1"/>
              <a:t>Find LA zip codes</a:t>
            </a:r>
          </a:p>
          <a:p>
            <a:r>
              <a:rPr lang="en-US" noProof="1"/>
              <a:t>Convert LA zip codes to Latitude, Longitude coordinates</a:t>
            </a:r>
          </a:p>
          <a:p>
            <a:r>
              <a:rPr lang="en-US" noProof="1"/>
              <a:t>Create a heatmap in Gmaps</a:t>
            </a:r>
          </a:p>
          <a:p>
            <a:endParaRPr lang="en-US" noProof="1"/>
          </a:p>
          <a:p>
            <a:endParaRPr lang="en-US" noProof="1"/>
          </a:p>
          <a:p>
            <a:endParaRPr lang="en-US" noProof="1"/>
          </a:p>
          <a:p>
            <a:endParaRPr lang="en-US" noProof="1"/>
          </a:p>
          <a:p>
            <a:endParaRPr lang="ru-RU" noProof="1"/>
          </a:p>
        </p:txBody>
      </p:sp>
      <p:sp>
        <p:nvSpPr>
          <p:cNvPr id="5" name="Текст 4">
            <a:extLst>
              <a:ext uri="{FF2B5EF4-FFF2-40B4-BE49-F238E27FC236}">
                <a16:creationId xmlns:a16="http://schemas.microsoft.com/office/drawing/2014/main" id="{34A5DB88-69E3-46D5-A161-0AAEFD20F5FF}"/>
              </a:ext>
            </a:extLst>
          </p:cNvPr>
          <p:cNvSpPr>
            <a:spLocks noGrp="1"/>
          </p:cNvSpPr>
          <p:nvPr>
            <p:ph type="body" sz="quarter" idx="12"/>
          </p:nvPr>
        </p:nvSpPr>
        <p:spPr>
          <a:xfrm>
            <a:off x="6659515" y="2839578"/>
            <a:ext cx="3672631" cy="2439621"/>
          </a:xfrm>
        </p:spPr>
        <p:txBody>
          <a:bodyPr rtlCol="0"/>
          <a:lstStyle/>
          <a:p>
            <a:r>
              <a:rPr lang="en-US" b="1" noProof="1"/>
              <a:t>Poverty Rates for different cities in the US</a:t>
            </a:r>
          </a:p>
          <a:p>
            <a:r>
              <a:rPr lang="en-US" b="1" noProof="1"/>
              <a:t>95 zip codes</a:t>
            </a:r>
          </a:p>
          <a:p>
            <a:r>
              <a:rPr lang="en-US" b="1" noProof="1"/>
              <a:t>62 final zip codes with Poverty Rates</a:t>
            </a:r>
          </a:p>
          <a:p>
            <a:r>
              <a:rPr lang="en-US" b="1" noProof="1"/>
              <a:t>Heatmap in Gmaps</a:t>
            </a:r>
            <a:endParaRPr lang="ru-RU" b="1" noProof="1"/>
          </a:p>
        </p:txBody>
      </p:sp>
      <p:sp>
        <p:nvSpPr>
          <p:cNvPr id="8" name="Номер слайда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rtlCol="0"/>
          <a:lstStyle/>
          <a:p>
            <a:pPr algn="ctr" rtl="0"/>
            <a:fld id="{B67B645E-C5E5-4727-B977-D372A0AA71D9}" type="slidenum">
              <a:rPr lang="ru-RU" smtClean="0"/>
              <a:pPr algn="ctr" rtl="0"/>
              <a:t>13</a:t>
            </a:fld>
            <a:endParaRPr lang="ru-RU" dirty="0"/>
          </a:p>
        </p:txBody>
      </p:sp>
      <p:sp>
        <p:nvSpPr>
          <p:cNvPr id="4" name="Выноска: стрелка вверх 3">
            <a:extLst>
              <a:ext uri="{FF2B5EF4-FFF2-40B4-BE49-F238E27FC236}">
                <a16:creationId xmlns:a16="http://schemas.microsoft.com/office/drawing/2014/main" id="{41770D6F-74DF-44B6-8A16-E87F015C3A2C}"/>
              </a:ext>
            </a:extLst>
          </p:cNvPr>
          <p:cNvSpPr/>
          <p:nvPr/>
        </p:nvSpPr>
        <p:spPr>
          <a:xfrm>
            <a:off x="1189211" y="5458407"/>
            <a:ext cx="4005126" cy="1071015"/>
          </a:xfrm>
          <a:prstGeom prst="upArrowCallout">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effectLst>
                  <a:outerShdw blurRad="38100" dist="38100" dir="2700000" algn="tl">
                    <a:srgbClr val="000000">
                      <a:alpha val="43137"/>
                    </a:srgbClr>
                  </a:outerShdw>
                </a:effectLst>
              </a:rPr>
              <a:t>Pip install New library PGEOCODE</a:t>
            </a:r>
          </a:p>
        </p:txBody>
      </p:sp>
      <p:sp>
        <p:nvSpPr>
          <p:cNvPr id="25" name="Полилиния: Фигура 11" descr="Декоративный элемент">
            <a:extLst>
              <a:ext uri="{FF2B5EF4-FFF2-40B4-BE49-F238E27FC236}">
                <a16:creationId xmlns:a16="http://schemas.microsoft.com/office/drawing/2014/main" id="{A0075DB4-F3B1-4F50-BE38-CD99B5F7AD68}"/>
              </a:ext>
              <a:ext uri="{C183D7F6-B498-43B3-948B-1728B52AA6E4}">
                <adec:decorative xmlns:adec="http://schemas.microsoft.com/office/drawing/2017/decorative" val="1"/>
              </a:ext>
            </a:extLst>
          </p:cNvPr>
          <p:cNvSpPr>
            <a:spLocks noChangeAspect="1"/>
          </p:cNvSpPr>
          <p:nvPr/>
        </p:nvSpPr>
        <p:spPr>
          <a:xfrm>
            <a:off x="436314" y="1756992"/>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dirty="0"/>
          </a:p>
        </p:txBody>
      </p:sp>
      <p:sp>
        <p:nvSpPr>
          <p:cNvPr id="26" name="Полилиния: Фигура 12" descr="Декоративный элемент">
            <a:extLst>
              <a:ext uri="{FF2B5EF4-FFF2-40B4-BE49-F238E27FC236}">
                <a16:creationId xmlns:a16="http://schemas.microsoft.com/office/drawing/2014/main" id="{23FE8DC9-0DD0-4974-9B6D-2A96CA4E9230}"/>
              </a:ext>
              <a:ext uri="{C183D7F6-B498-43B3-948B-1728B52AA6E4}">
                <adec:decorative xmlns:adec="http://schemas.microsoft.com/office/drawing/2017/decorative" val="1"/>
              </a:ext>
            </a:extLst>
          </p:cNvPr>
          <p:cNvSpPr>
            <a:spLocks noChangeAspect="1"/>
          </p:cNvSpPr>
          <p:nvPr/>
        </p:nvSpPr>
        <p:spPr>
          <a:xfrm>
            <a:off x="5727821" y="1756992"/>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dirty="0"/>
          </a:p>
        </p:txBody>
      </p:sp>
      <p:sp>
        <p:nvSpPr>
          <p:cNvPr id="27" name="Текст 1">
            <a:extLst>
              <a:ext uri="{FF2B5EF4-FFF2-40B4-BE49-F238E27FC236}">
                <a16:creationId xmlns:a16="http://schemas.microsoft.com/office/drawing/2014/main" id="{F1758A57-4B91-41BE-B2E7-C054DC0BCA1F}"/>
              </a:ext>
            </a:extLst>
          </p:cNvPr>
          <p:cNvSpPr>
            <a:spLocks noGrp="1"/>
          </p:cNvSpPr>
          <p:nvPr>
            <p:ph type="body" idx="1"/>
          </p:nvPr>
        </p:nvSpPr>
        <p:spPr>
          <a:xfrm>
            <a:off x="1616209" y="1866827"/>
            <a:ext cx="4017767" cy="997168"/>
          </a:xfrm>
        </p:spPr>
        <p:txBody>
          <a:bodyPr rtlCol="0"/>
          <a:lstStyle/>
          <a:p>
            <a:r>
              <a:rPr lang="en-US" sz="5200" dirty="0"/>
              <a:t>Analysis steps</a:t>
            </a:r>
            <a:endParaRPr lang="ru-RU" sz="5200" dirty="0"/>
          </a:p>
        </p:txBody>
      </p:sp>
      <p:sp>
        <p:nvSpPr>
          <p:cNvPr id="28" name="Текст 5">
            <a:extLst>
              <a:ext uri="{FF2B5EF4-FFF2-40B4-BE49-F238E27FC236}">
                <a16:creationId xmlns:a16="http://schemas.microsoft.com/office/drawing/2014/main" id="{C1D2C196-CB4F-410E-AF69-A0E9909FEFAE}"/>
              </a:ext>
            </a:extLst>
          </p:cNvPr>
          <p:cNvSpPr>
            <a:spLocks noGrp="1"/>
          </p:cNvSpPr>
          <p:nvPr>
            <p:ph type="body" sz="quarter" idx="13"/>
          </p:nvPr>
        </p:nvSpPr>
        <p:spPr>
          <a:xfrm>
            <a:off x="6753359" y="1866827"/>
            <a:ext cx="3578787" cy="1008000"/>
          </a:xfrm>
        </p:spPr>
        <p:txBody>
          <a:bodyPr rtlCol="0"/>
          <a:lstStyle/>
          <a:p>
            <a:r>
              <a:rPr lang="en-US" sz="5200" dirty="0"/>
              <a:t>Results</a:t>
            </a:r>
            <a:endParaRPr lang="ru-RU" sz="5200" dirty="0"/>
          </a:p>
          <a:p>
            <a:pPr rtl="0"/>
            <a:endParaRPr lang="ru-RU" sz="5200" dirty="0"/>
          </a:p>
        </p:txBody>
      </p:sp>
      <p:pic>
        <p:nvPicPr>
          <p:cNvPr id="29" name="Рисунок 24" descr="Центр мишени">
            <a:extLst>
              <a:ext uri="{FF2B5EF4-FFF2-40B4-BE49-F238E27FC236}">
                <a16:creationId xmlns:a16="http://schemas.microsoft.com/office/drawing/2014/main" id="{C1088EBF-C470-427D-9F50-C12E72EFD7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1982905"/>
            <a:ext cx="576765" cy="509964"/>
          </a:xfrm>
          <a:prstGeom prst="rect">
            <a:avLst/>
          </a:prstGeom>
        </p:spPr>
      </p:pic>
      <p:pic>
        <p:nvPicPr>
          <p:cNvPr id="30" name="Рисунок 26" descr="Лектор">
            <a:extLst>
              <a:ext uri="{FF2B5EF4-FFF2-40B4-BE49-F238E27FC236}">
                <a16:creationId xmlns:a16="http://schemas.microsoft.com/office/drawing/2014/main" id="{2BB13252-1CAC-448A-8A67-C8F830DD3834}"/>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1876188"/>
            <a:ext cx="576765" cy="723399"/>
          </a:xfrm>
          <a:prstGeom prst="rect">
            <a:avLst/>
          </a:prstGeom>
        </p:spPr>
      </p:pic>
    </p:spTree>
    <p:extLst>
      <p:ext uri="{BB962C8B-B14F-4D97-AF65-F5344CB8AC3E}">
        <p14:creationId xmlns:p14="http://schemas.microsoft.com/office/powerpoint/2010/main" val="53265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Текст 27">
            <a:extLst>
              <a:ext uri="{FF2B5EF4-FFF2-40B4-BE49-F238E27FC236}">
                <a16:creationId xmlns:a16="http://schemas.microsoft.com/office/drawing/2014/main" id="{16852965-5187-4677-B878-4167E7B69252}"/>
              </a:ext>
            </a:extLst>
          </p:cNvPr>
          <p:cNvSpPr>
            <a:spLocks noGrp="1"/>
          </p:cNvSpPr>
          <p:nvPr>
            <p:ph type="body" sz="quarter" idx="28"/>
          </p:nvPr>
        </p:nvSpPr>
        <p:spPr bwMode="gray"/>
        <p:txBody>
          <a:bodyPr rtlCol="0"/>
          <a:lstStyle/>
          <a:p>
            <a:pPr rtl="0"/>
            <a:r>
              <a:rPr lang="en-US" dirty="0"/>
              <a:t> </a:t>
            </a:r>
            <a:endParaRPr lang="ru-RU" dirty="0"/>
          </a:p>
        </p:txBody>
      </p:sp>
      <p:sp>
        <p:nvSpPr>
          <p:cNvPr id="29" name="Текст 28">
            <a:extLst>
              <a:ext uri="{FF2B5EF4-FFF2-40B4-BE49-F238E27FC236}">
                <a16:creationId xmlns:a16="http://schemas.microsoft.com/office/drawing/2014/main" id="{A362839C-0A6B-4785-ACD4-42645537AFF4}"/>
              </a:ext>
            </a:extLst>
          </p:cNvPr>
          <p:cNvSpPr>
            <a:spLocks noGrp="1"/>
          </p:cNvSpPr>
          <p:nvPr>
            <p:ph type="body" sz="quarter" idx="29"/>
          </p:nvPr>
        </p:nvSpPr>
        <p:spPr bwMode="gray"/>
        <p:txBody>
          <a:bodyPr rtlCol="0"/>
          <a:lstStyle/>
          <a:p>
            <a:pPr rtl="0"/>
            <a:r>
              <a:rPr lang="en-US" dirty="0"/>
              <a:t> </a:t>
            </a:r>
            <a:endParaRPr lang="ru-RU" dirty="0"/>
          </a:p>
        </p:txBody>
      </p:sp>
      <p:sp>
        <p:nvSpPr>
          <p:cNvPr id="27" name="Текст 26">
            <a:extLst>
              <a:ext uri="{FF2B5EF4-FFF2-40B4-BE49-F238E27FC236}">
                <a16:creationId xmlns:a16="http://schemas.microsoft.com/office/drawing/2014/main" id="{3C7B196D-A4EB-4450-8C2E-D4F26C77F843}"/>
              </a:ext>
            </a:extLst>
          </p:cNvPr>
          <p:cNvSpPr>
            <a:spLocks noGrp="1"/>
          </p:cNvSpPr>
          <p:nvPr>
            <p:ph type="body" sz="quarter" idx="27"/>
          </p:nvPr>
        </p:nvSpPr>
        <p:spPr bwMode="gray"/>
        <p:txBody>
          <a:bodyPr rtlCol="0"/>
          <a:lstStyle/>
          <a:p>
            <a:pPr rtl="0"/>
            <a:r>
              <a:rPr lang="en-US" dirty="0"/>
              <a:t> </a:t>
            </a:r>
            <a:endParaRPr lang="ru-RU" dirty="0"/>
          </a:p>
        </p:txBody>
      </p:sp>
      <p:sp>
        <p:nvSpPr>
          <p:cNvPr id="30" name="Текст 29">
            <a:extLst>
              <a:ext uri="{FF2B5EF4-FFF2-40B4-BE49-F238E27FC236}">
                <a16:creationId xmlns:a16="http://schemas.microsoft.com/office/drawing/2014/main" id="{B42237DE-8579-4920-9331-C835DA7AE69A}"/>
              </a:ext>
            </a:extLst>
          </p:cNvPr>
          <p:cNvSpPr>
            <a:spLocks noGrp="1"/>
          </p:cNvSpPr>
          <p:nvPr>
            <p:ph type="body" sz="quarter" idx="30"/>
          </p:nvPr>
        </p:nvSpPr>
        <p:spPr bwMode="gray"/>
        <p:txBody>
          <a:bodyPr rtlCol="0"/>
          <a:lstStyle/>
          <a:p>
            <a:pPr rtl="0"/>
            <a:r>
              <a:rPr lang="en-US" sz="7200" spc="-100" dirty="0"/>
              <a:t>2018</a:t>
            </a:r>
            <a:endParaRPr lang="ru-RU" sz="7200" spc="-100" dirty="0"/>
          </a:p>
        </p:txBody>
      </p:sp>
      <p:sp>
        <p:nvSpPr>
          <p:cNvPr id="31" name="Текст 30">
            <a:extLst>
              <a:ext uri="{FF2B5EF4-FFF2-40B4-BE49-F238E27FC236}">
                <a16:creationId xmlns:a16="http://schemas.microsoft.com/office/drawing/2014/main" id="{FB4B73B3-17D0-4AD4-A250-23C177FEC520}"/>
              </a:ext>
            </a:extLst>
          </p:cNvPr>
          <p:cNvSpPr>
            <a:spLocks noGrp="1"/>
          </p:cNvSpPr>
          <p:nvPr>
            <p:ph type="body" sz="quarter" idx="31"/>
          </p:nvPr>
        </p:nvSpPr>
        <p:spPr bwMode="gray"/>
        <p:txBody>
          <a:bodyPr rtlCol="0"/>
          <a:lstStyle/>
          <a:p>
            <a:pPr rtl="0"/>
            <a:r>
              <a:rPr lang="en-US" sz="7200" spc="-100" dirty="0"/>
              <a:t>2017</a:t>
            </a:r>
            <a:endParaRPr lang="ru-RU" sz="7200" spc="-100" dirty="0"/>
          </a:p>
        </p:txBody>
      </p:sp>
      <p:sp>
        <p:nvSpPr>
          <p:cNvPr id="2" name="Текст 1">
            <a:extLst>
              <a:ext uri="{FF2B5EF4-FFF2-40B4-BE49-F238E27FC236}">
                <a16:creationId xmlns:a16="http://schemas.microsoft.com/office/drawing/2014/main" id="{8A326F89-BEF6-4EB6-94DD-7B443FAADD13}"/>
              </a:ext>
            </a:extLst>
          </p:cNvPr>
          <p:cNvSpPr>
            <a:spLocks noGrp="1"/>
          </p:cNvSpPr>
          <p:nvPr>
            <p:ph type="body" sz="quarter" idx="32"/>
          </p:nvPr>
        </p:nvSpPr>
        <p:spPr bwMode="gray"/>
        <p:txBody>
          <a:bodyPr rtlCol="0"/>
          <a:lstStyle/>
          <a:p>
            <a:pPr rtl="0"/>
            <a:r>
              <a:rPr lang="en-US" sz="7200" spc="-100" dirty="0"/>
              <a:t>2016</a:t>
            </a:r>
            <a:endParaRPr lang="ru-RU" sz="7200" spc="-100" dirty="0"/>
          </a:p>
        </p:txBody>
      </p:sp>
      <p:sp>
        <p:nvSpPr>
          <p:cNvPr id="23" name="Заголовок 22">
            <a:extLst>
              <a:ext uri="{FF2B5EF4-FFF2-40B4-BE49-F238E27FC236}">
                <a16:creationId xmlns:a16="http://schemas.microsoft.com/office/drawing/2014/main" id="{5FB75C3E-5885-49DD-8190-BB1E8C511A7E}"/>
              </a:ext>
            </a:extLst>
          </p:cNvPr>
          <p:cNvSpPr>
            <a:spLocks noGrp="1"/>
          </p:cNvSpPr>
          <p:nvPr>
            <p:ph type="title"/>
          </p:nvPr>
        </p:nvSpPr>
        <p:spPr>
          <a:xfrm>
            <a:off x="431400" y="584375"/>
            <a:ext cx="11329200" cy="432000"/>
          </a:xfrm>
        </p:spPr>
        <p:txBody>
          <a:bodyPr rtlCol="0"/>
          <a:lstStyle/>
          <a:p>
            <a:pPr rtl="0"/>
            <a:r>
              <a:rPr lang="en-US" dirty="0"/>
              <a:t>Heatmap </a:t>
            </a:r>
            <a:br>
              <a:rPr lang="en-US" dirty="0"/>
            </a:br>
            <a:r>
              <a:rPr lang="en-US" dirty="0"/>
              <a:t>for 2016-2018 years</a:t>
            </a:r>
            <a:endParaRPr lang="ru-RU" dirty="0"/>
          </a:p>
        </p:txBody>
      </p:sp>
      <p:sp>
        <p:nvSpPr>
          <p:cNvPr id="18" name="Номер слайда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rtlCol="0"/>
          <a:lstStyle/>
          <a:p>
            <a:pPr algn="ctr" rtl="0"/>
            <a:fld id="{B67B645E-C5E5-4727-B977-D372A0AA71D9}" type="slidenum">
              <a:rPr lang="ru-RU" smtClean="0"/>
              <a:pPr algn="ctr" rtl="0"/>
              <a:t>14</a:t>
            </a:fld>
            <a:endParaRPr lang="ru-RU" dirty="0"/>
          </a:p>
        </p:txBody>
      </p:sp>
      <p:pic>
        <p:nvPicPr>
          <p:cNvPr id="4" name="Рисунок 3">
            <a:extLst>
              <a:ext uri="{FF2B5EF4-FFF2-40B4-BE49-F238E27FC236}">
                <a16:creationId xmlns:a16="http://schemas.microsoft.com/office/drawing/2014/main" id="{9D219A0C-436A-4D00-8E06-D2B8EDE373ED}"/>
              </a:ext>
            </a:extLst>
          </p:cNvPr>
          <p:cNvPicPr>
            <a:picLocks noChangeAspect="1"/>
          </p:cNvPicPr>
          <p:nvPr/>
        </p:nvPicPr>
        <p:blipFill>
          <a:blip r:embed="rId3"/>
          <a:stretch>
            <a:fillRect/>
          </a:stretch>
        </p:blipFill>
        <p:spPr>
          <a:xfrm>
            <a:off x="7212332" y="4156244"/>
            <a:ext cx="4397443" cy="1747178"/>
          </a:xfrm>
          <a:prstGeom prst="rect">
            <a:avLst/>
          </a:prstGeom>
        </p:spPr>
      </p:pic>
      <p:pic>
        <p:nvPicPr>
          <p:cNvPr id="6" name="Рисунок 5">
            <a:extLst>
              <a:ext uri="{FF2B5EF4-FFF2-40B4-BE49-F238E27FC236}">
                <a16:creationId xmlns:a16="http://schemas.microsoft.com/office/drawing/2014/main" id="{5DBC1644-0DC9-4E41-AF33-374734B7E269}"/>
              </a:ext>
            </a:extLst>
          </p:cNvPr>
          <p:cNvPicPr>
            <a:picLocks noChangeAspect="1"/>
          </p:cNvPicPr>
          <p:nvPr/>
        </p:nvPicPr>
        <p:blipFill>
          <a:blip r:embed="rId4"/>
          <a:stretch>
            <a:fillRect/>
          </a:stretch>
        </p:blipFill>
        <p:spPr>
          <a:xfrm>
            <a:off x="4126089" y="341507"/>
            <a:ext cx="4873519" cy="1936331"/>
          </a:xfrm>
          <a:prstGeom prst="rect">
            <a:avLst/>
          </a:prstGeom>
        </p:spPr>
      </p:pic>
      <p:pic>
        <p:nvPicPr>
          <p:cNvPr id="8" name="Рисунок 7">
            <a:extLst>
              <a:ext uri="{FF2B5EF4-FFF2-40B4-BE49-F238E27FC236}">
                <a16:creationId xmlns:a16="http://schemas.microsoft.com/office/drawing/2014/main" id="{7140C03C-9B55-4405-B8E6-3016FF63E577}"/>
              </a:ext>
            </a:extLst>
          </p:cNvPr>
          <p:cNvPicPr>
            <a:picLocks noChangeAspect="1"/>
          </p:cNvPicPr>
          <p:nvPr/>
        </p:nvPicPr>
        <p:blipFill>
          <a:blip r:embed="rId3"/>
          <a:stretch>
            <a:fillRect/>
          </a:stretch>
        </p:blipFill>
        <p:spPr>
          <a:xfrm>
            <a:off x="362111" y="4012112"/>
            <a:ext cx="5197336" cy="2064989"/>
          </a:xfrm>
          <a:prstGeom prst="rect">
            <a:avLst/>
          </a:prstGeom>
        </p:spPr>
      </p:pic>
    </p:spTree>
    <p:extLst>
      <p:ext uri="{BB962C8B-B14F-4D97-AF65-F5344CB8AC3E}">
        <p14:creationId xmlns:p14="http://schemas.microsoft.com/office/powerpoint/2010/main" val="33306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293275-5D34-43AB-891F-D5BCED72D7EA}"/>
              </a:ext>
            </a:extLst>
          </p:cNvPr>
          <p:cNvSpPr>
            <a:spLocks noGrp="1"/>
          </p:cNvSpPr>
          <p:nvPr>
            <p:ph type="title"/>
          </p:nvPr>
        </p:nvSpPr>
        <p:spPr/>
        <p:txBody>
          <a:bodyPr rtlCol="0"/>
          <a:lstStyle/>
          <a:p>
            <a:pPr rtl="0"/>
            <a:r>
              <a:rPr lang="en-US" dirty="0"/>
              <a:t>Analysis Steps</a:t>
            </a:r>
            <a:endParaRPr lang="ru-RU" dirty="0"/>
          </a:p>
        </p:txBody>
      </p:sp>
      <p:sp>
        <p:nvSpPr>
          <p:cNvPr id="7" name="Номер слайда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rtlCol="0"/>
          <a:lstStyle/>
          <a:p>
            <a:pPr rtl="0"/>
            <a:fld id="{B67B645E-C5E5-4727-B977-D372A0AA71D9}" type="slidenum">
              <a:rPr lang="ru-RU" smtClean="0"/>
              <a:pPr rtl="0"/>
              <a:t>15</a:t>
            </a:fld>
            <a:endParaRPr lang="ru-RU" dirty="0"/>
          </a:p>
        </p:txBody>
      </p:sp>
      <p:sp>
        <p:nvSpPr>
          <p:cNvPr id="11" name="Стрелка: вправо 10">
            <a:extLst>
              <a:ext uri="{FF2B5EF4-FFF2-40B4-BE49-F238E27FC236}">
                <a16:creationId xmlns:a16="http://schemas.microsoft.com/office/drawing/2014/main" id="{6E7830A4-2ACE-4B5D-9CEB-3F9A9E20FF6C}"/>
              </a:ext>
            </a:extLst>
          </p:cNvPr>
          <p:cNvSpPr/>
          <p:nvPr/>
        </p:nvSpPr>
        <p:spPr>
          <a:xfrm rot="5400000">
            <a:off x="5040647" y="3062408"/>
            <a:ext cx="1297172" cy="1715386"/>
          </a:xfrm>
          <a:prstGeom prst="righ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3" name="Рисунок 2">
            <a:extLst>
              <a:ext uri="{FF2B5EF4-FFF2-40B4-BE49-F238E27FC236}">
                <a16:creationId xmlns:a16="http://schemas.microsoft.com/office/drawing/2014/main" id="{78669A92-0AE0-4890-BC72-F7C4E330DB56}"/>
              </a:ext>
            </a:extLst>
          </p:cNvPr>
          <p:cNvPicPr>
            <a:picLocks noChangeAspect="1"/>
          </p:cNvPicPr>
          <p:nvPr/>
        </p:nvPicPr>
        <p:blipFill>
          <a:blip r:embed="rId3"/>
          <a:stretch>
            <a:fillRect/>
          </a:stretch>
        </p:blipFill>
        <p:spPr>
          <a:xfrm>
            <a:off x="1767400" y="4655214"/>
            <a:ext cx="7843667" cy="2045838"/>
          </a:xfrm>
          <a:prstGeom prst="rect">
            <a:avLst/>
          </a:prstGeom>
        </p:spPr>
      </p:pic>
      <p:pic>
        <p:nvPicPr>
          <p:cNvPr id="8" name="Рисунок 7">
            <a:extLst>
              <a:ext uri="{FF2B5EF4-FFF2-40B4-BE49-F238E27FC236}">
                <a16:creationId xmlns:a16="http://schemas.microsoft.com/office/drawing/2014/main" id="{501B9CDC-F2C7-43AE-B2C7-0178A2F4CA68}"/>
              </a:ext>
            </a:extLst>
          </p:cNvPr>
          <p:cNvPicPr>
            <a:picLocks noChangeAspect="1"/>
          </p:cNvPicPr>
          <p:nvPr/>
        </p:nvPicPr>
        <p:blipFill>
          <a:blip r:embed="rId4"/>
          <a:stretch>
            <a:fillRect/>
          </a:stretch>
        </p:blipFill>
        <p:spPr>
          <a:xfrm>
            <a:off x="2239920" y="1356640"/>
            <a:ext cx="6705851" cy="1828348"/>
          </a:xfrm>
          <a:prstGeom prst="rect">
            <a:avLst/>
          </a:prstGeom>
        </p:spPr>
      </p:pic>
    </p:spTree>
    <p:extLst>
      <p:ext uri="{BB962C8B-B14F-4D97-AF65-F5344CB8AC3E}">
        <p14:creationId xmlns:p14="http://schemas.microsoft.com/office/powerpoint/2010/main" val="177337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293275-5D34-43AB-891F-D5BCED72D7EA}"/>
              </a:ext>
            </a:extLst>
          </p:cNvPr>
          <p:cNvSpPr>
            <a:spLocks noGrp="1"/>
          </p:cNvSpPr>
          <p:nvPr>
            <p:ph type="title"/>
          </p:nvPr>
        </p:nvSpPr>
        <p:spPr/>
        <p:txBody>
          <a:bodyPr rtlCol="0"/>
          <a:lstStyle/>
          <a:p>
            <a:pPr rtl="0"/>
            <a:r>
              <a:rPr lang="en-US" dirty="0"/>
              <a:t>Analysis Steps</a:t>
            </a:r>
            <a:endParaRPr lang="ru-RU" dirty="0"/>
          </a:p>
        </p:txBody>
      </p:sp>
      <p:sp>
        <p:nvSpPr>
          <p:cNvPr id="7" name="Номер слайда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rtlCol="0"/>
          <a:lstStyle/>
          <a:p>
            <a:pPr rtl="0"/>
            <a:fld id="{B67B645E-C5E5-4727-B977-D372A0AA71D9}" type="slidenum">
              <a:rPr lang="ru-RU" smtClean="0"/>
              <a:pPr rtl="0"/>
              <a:t>16</a:t>
            </a:fld>
            <a:endParaRPr lang="ru-RU" dirty="0"/>
          </a:p>
        </p:txBody>
      </p:sp>
      <p:sp>
        <p:nvSpPr>
          <p:cNvPr id="11" name="Стрелка: вправо 10">
            <a:extLst>
              <a:ext uri="{FF2B5EF4-FFF2-40B4-BE49-F238E27FC236}">
                <a16:creationId xmlns:a16="http://schemas.microsoft.com/office/drawing/2014/main" id="{6E7830A4-2ACE-4B5D-9CEB-3F9A9E20FF6C}"/>
              </a:ext>
            </a:extLst>
          </p:cNvPr>
          <p:cNvSpPr/>
          <p:nvPr/>
        </p:nvSpPr>
        <p:spPr>
          <a:xfrm>
            <a:off x="6425755" y="3347858"/>
            <a:ext cx="1297172" cy="1715386"/>
          </a:xfrm>
          <a:prstGeom prst="righ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6" name="Рисунок 5">
            <a:extLst>
              <a:ext uri="{FF2B5EF4-FFF2-40B4-BE49-F238E27FC236}">
                <a16:creationId xmlns:a16="http://schemas.microsoft.com/office/drawing/2014/main" id="{E0F7B8C6-C0D4-41CA-8BC2-445B0473139C}"/>
              </a:ext>
            </a:extLst>
          </p:cNvPr>
          <p:cNvPicPr>
            <a:picLocks noChangeAspect="1"/>
          </p:cNvPicPr>
          <p:nvPr/>
        </p:nvPicPr>
        <p:blipFill>
          <a:blip r:embed="rId3"/>
          <a:stretch>
            <a:fillRect/>
          </a:stretch>
        </p:blipFill>
        <p:spPr>
          <a:xfrm>
            <a:off x="577518" y="1851187"/>
            <a:ext cx="6883520" cy="1010425"/>
          </a:xfrm>
          <a:prstGeom prst="rect">
            <a:avLst/>
          </a:prstGeom>
        </p:spPr>
      </p:pic>
      <p:pic>
        <p:nvPicPr>
          <p:cNvPr id="4" name="Рисунок 3">
            <a:extLst>
              <a:ext uri="{FF2B5EF4-FFF2-40B4-BE49-F238E27FC236}">
                <a16:creationId xmlns:a16="http://schemas.microsoft.com/office/drawing/2014/main" id="{305D8430-3C42-4B5C-9B51-C0E192E103C9}"/>
              </a:ext>
            </a:extLst>
          </p:cNvPr>
          <p:cNvPicPr>
            <a:picLocks noChangeAspect="1"/>
          </p:cNvPicPr>
          <p:nvPr/>
        </p:nvPicPr>
        <p:blipFill>
          <a:blip r:embed="rId4"/>
          <a:stretch>
            <a:fillRect/>
          </a:stretch>
        </p:blipFill>
        <p:spPr>
          <a:xfrm>
            <a:off x="7984816" y="1748691"/>
            <a:ext cx="3514257" cy="4677309"/>
          </a:xfrm>
          <a:prstGeom prst="rect">
            <a:avLst/>
          </a:prstGeom>
        </p:spPr>
      </p:pic>
      <p:sp>
        <p:nvSpPr>
          <p:cNvPr id="9" name="Выноска: стрелка вверх 8">
            <a:extLst>
              <a:ext uri="{FF2B5EF4-FFF2-40B4-BE49-F238E27FC236}">
                <a16:creationId xmlns:a16="http://schemas.microsoft.com/office/drawing/2014/main" id="{4EC0AB0A-0ABB-42FF-8A0C-C02CA09F11CF}"/>
              </a:ext>
            </a:extLst>
          </p:cNvPr>
          <p:cNvSpPr/>
          <p:nvPr/>
        </p:nvSpPr>
        <p:spPr>
          <a:xfrm>
            <a:off x="1279945" y="4087345"/>
            <a:ext cx="4666944" cy="1616143"/>
          </a:xfrm>
          <a:prstGeom prst="upArrowCallout">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solidFill>
                <a:effectLst>
                  <a:outerShdw blurRad="38100" dist="38100" dir="2700000" algn="tl">
                    <a:srgbClr val="000000">
                      <a:alpha val="43137"/>
                    </a:srgbClr>
                  </a:outerShdw>
                </a:effectLst>
              </a:rPr>
              <a:t>Pip install New library PGEOCODE</a:t>
            </a:r>
          </a:p>
        </p:txBody>
      </p:sp>
    </p:spTree>
    <p:extLst>
      <p:ext uri="{BB962C8B-B14F-4D97-AF65-F5344CB8AC3E}">
        <p14:creationId xmlns:p14="http://schemas.microsoft.com/office/powerpoint/2010/main" val="3383952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F9513B8E-BE7A-486A-9F5A-9FEE77C9ED27}"/>
              </a:ext>
            </a:extLst>
          </p:cNvPr>
          <p:cNvSpPr>
            <a:spLocks noGrp="1"/>
          </p:cNvSpPr>
          <p:nvPr>
            <p:ph idx="13"/>
          </p:nvPr>
        </p:nvSpPr>
        <p:spPr/>
        <p:txBody>
          <a:bodyPr rtlCol="0"/>
          <a:lstStyle/>
          <a:p>
            <a:r>
              <a:rPr lang="en-US" b="1" noProof="1"/>
              <a:t>Vandalism</a:t>
            </a:r>
            <a:r>
              <a:rPr lang="en-US" noProof="1"/>
              <a:t> and </a:t>
            </a:r>
            <a:r>
              <a:rPr lang="en-US" b="1" noProof="1"/>
              <a:t>Assault </a:t>
            </a:r>
            <a:r>
              <a:rPr lang="en-US" noProof="1"/>
              <a:t>categories have similar trends compare to </a:t>
            </a:r>
            <a:r>
              <a:rPr lang="en-US" b="1" noProof="1"/>
              <a:t>Theft </a:t>
            </a:r>
            <a:r>
              <a:rPr lang="en-US" noProof="1"/>
              <a:t>category which is exponentially increased from 108944 in 2014 to 130087 in 2017</a:t>
            </a:r>
          </a:p>
          <a:p>
            <a:pPr rtl="0"/>
            <a:endParaRPr lang="en-US" noProof="1"/>
          </a:p>
          <a:p>
            <a:pPr rtl="0"/>
            <a:endParaRPr lang="ru-RU" noProof="1"/>
          </a:p>
        </p:txBody>
      </p:sp>
      <p:sp>
        <p:nvSpPr>
          <p:cNvPr id="2" name="Номер слайда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rtlCol="0"/>
          <a:lstStyle/>
          <a:p>
            <a:pPr rtl="0"/>
            <a:fld id="{B67B645E-C5E5-4727-B977-D372A0AA71D9}" type="slidenum">
              <a:rPr lang="ru-RU" smtClean="0"/>
              <a:pPr rtl="0"/>
              <a:t>17</a:t>
            </a:fld>
            <a:endParaRPr lang="ru-RU" dirty="0"/>
          </a:p>
        </p:txBody>
      </p:sp>
      <p:sp>
        <p:nvSpPr>
          <p:cNvPr id="3" name="Заголовок 2">
            <a:extLst>
              <a:ext uri="{FF2B5EF4-FFF2-40B4-BE49-F238E27FC236}">
                <a16:creationId xmlns:a16="http://schemas.microsoft.com/office/drawing/2014/main" id="{DF5E3BD5-1051-4A50-9F18-DFC536C0E08E}"/>
              </a:ext>
            </a:extLst>
          </p:cNvPr>
          <p:cNvSpPr>
            <a:spLocks noGrp="1"/>
          </p:cNvSpPr>
          <p:nvPr>
            <p:ph type="ctrTitle"/>
          </p:nvPr>
        </p:nvSpPr>
        <p:spPr bwMode="gray"/>
        <p:txBody>
          <a:bodyPr rtlCol="0"/>
          <a:lstStyle/>
          <a:p>
            <a:pPr rtl="0"/>
            <a:r>
              <a:rPr lang="en-US" dirty="0"/>
              <a:t>Conclusion</a:t>
            </a:r>
            <a:endParaRPr lang="ru-RU" dirty="0"/>
          </a:p>
        </p:txBody>
      </p:sp>
      <p:sp>
        <p:nvSpPr>
          <p:cNvPr id="4" name="Подзаголовок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22302" y="5319177"/>
            <a:ext cx="8354540" cy="1415429"/>
          </a:xfrm>
        </p:spPr>
        <p:txBody>
          <a:bodyPr rtlCol="0"/>
          <a:lstStyle/>
          <a:p>
            <a:pPr rtl="0"/>
            <a:r>
              <a:rPr lang="en-US" sz="8000" b="1" dirty="0">
                <a:solidFill>
                  <a:srgbClr val="903D62"/>
                </a:solidFill>
              </a:rPr>
              <a:t>Don’t live in    </a:t>
            </a:r>
            <a:r>
              <a:rPr lang="en-US" sz="8000" b="1" dirty="0"/>
              <a:t>LA!</a:t>
            </a:r>
            <a:endParaRPr lang="ru-RU" sz="8000" b="1" dirty="0"/>
          </a:p>
        </p:txBody>
      </p:sp>
      <p:sp>
        <p:nvSpPr>
          <p:cNvPr id="7" name="Рисунок 6">
            <a:extLst>
              <a:ext uri="{FF2B5EF4-FFF2-40B4-BE49-F238E27FC236}">
                <a16:creationId xmlns:a16="http://schemas.microsoft.com/office/drawing/2014/main" id="{4C2A1A7C-AFE2-441A-B46A-41290E89685B}"/>
              </a:ext>
            </a:extLst>
          </p:cNvPr>
          <p:cNvSpPr>
            <a:spLocks noGrp="1"/>
          </p:cNvSpPr>
          <p:nvPr>
            <p:ph type="pic" sz="quarter" idx="10"/>
          </p:nvPr>
        </p:nvSpPr>
        <p:spPr/>
      </p:sp>
      <p:pic>
        <p:nvPicPr>
          <p:cNvPr id="9" name="Рисунок 8">
            <a:extLst>
              <a:ext uri="{FF2B5EF4-FFF2-40B4-BE49-F238E27FC236}">
                <a16:creationId xmlns:a16="http://schemas.microsoft.com/office/drawing/2014/main" id="{E2889C0E-87EF-4BCD-B369-E63AFF5F956E}"/>
              </a:ext>
            </a:extLst>
          </p:cNvPr>
          <p:cNvPicPr>
            <a:picLocks noChangeAspect="1"/>
          </p:cNvPicPr>
          <p:nvPr/>
        </p:nvPicPr>
        <p:blipFill>
          <a:blip r:embed="rId3"/>
          <a:srcRect l="13354" r="13354"/>
          <a:stretch>
            <a:fillRect/>
          </a:stretch>
        </p:blipFill>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pic>
    </p:spTree>
    <p:extLst>
      <p:ext uri="{BB962C8B-B14F-4D97-AF65-F5344CB8AC3E}">
        <p14:creationId xmlns:p14="http://schemas.microsoft.com/office/powerpoint/2010/main" val="31902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xEl>
                                              <p:pRg st="0" end="0"/>
                                            </p:txEl>
                                          </p:spTgt>
                                        </p:tgtEl>
                                      </p:cBhvr>
                                    </p:animEffect>
                                    <p:animScale>
                                      <p:cBhvr>
                                        <p:cTn id="7"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D2DDABB1-5E6B-4365-AD9E-DDCE7E972742}"/>
              </a:ext>
            </a:extLst>
          </p:cNvPr>
          <p:cNvSpPr>
            <a:spLocks noGrp="1"/>
          </p:cNvSpPr>
          <p:nvPr>
            <p:ph type="title"/>
          </p:nvPr>
        </p:nvSpPr>
        <p:spPr bwMode="ltGray"/>
        <p:txBody>
          <a:bodyPr rtlCol="0"/>
          <a:lstStyle/>
          <a:p>
            <a:pPr rtl="0"/>
            <a:r>
              <a:rPr lang="en-US" dirty="0"/>
              <a:t>Questions?</a:t>
            </a:r>
            <a:endParaRPr lang="ru-RU" dirty="0"/>
          </a:p>
        </p:txBody>
      </p:sp>
      <p:sp>
        <p:nvSpPr>
          <p:cNvPr id="4" name="Подзаголовок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rtlCol="0"/>
          <a:lstStyle/>
          <a:p>
            <a:pPr rtl="0"/>
            <a:r>
              <a:rPr lang="en-US" noProof="1"/>
              <a:t>Who Run The World Project Team</a:t>
            </a:r>
            <a:endParaRPr lang="ru-RU" noProof="1"/>
          </a:p>
        </p:txBody>
      </p:sp>
      <p:sp>
        <p:nvSpPr>
          <p:cNvPr id="7" name="Текст 6">
            <a:extLst>
              <a:ext uri="{FF2B5EF4-FFF2-40B4-BE49-F238E27FC236}">
                <a16:creationId xmlns:a16="http://schemas.microsoft.com/office/drawing/2014/main" id="{75739431-ADAD-416E-818C-4B616D2870E5}"/>
              </a:ext>
            </a:extLst>
          </p:cNvPr>
          <p:cNvSpPr>
            <a:spLocks noGrp="1"/>
          </p:cNvSpPr>
          <p:nvPr>
            <p:ph type="body" sz="quarter" idx="16"/>
          </p:nvPr>
        </p:nvSpPr>
        <p:spPr bwMode="gray">
          <a:xfrm>
            <a:off x="5805377" y="4313122"/>
            <a:ext cx="5397998" cy="252414"/>
          </a:xfrm>
        </p:spPr>
        <p:txBody>
          <a:bodyPr rtlCol="0"/>
          <a:lstStyle/>
          <a:p>
            <a:r>
              <a:rPr lang="en-US" dirty="0">
                <a:hlinkClick r:id="rId3"/>
              </a:rPr>
              <a:t>https://github.com/dcchacon/WhoRunTheWorldProject</a:t>
            </a:r>
            <a:endParaRPr lang="ru-RU" dirty="0"/>
          </a:p>
        </p:txBody>
      </p:sp>
      <p:pic>
        <p:nvPicPr>
          <p:cNvPr id="12" name="Графический объект 11" descr="Пользователь" title="Значок — имя докладчика">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gray">
          <a:xfrm>
            <a:off x="11301465" y="3884812"/>
            <a:ext cx="218900" cy="218900"/>
          </a:xfrm>
          <a:prstGeom prst="rect">
            <a:avLst/>
          </a:prstGeom>
        </p:spPr>
      </p:pic>
      <p:pic>
        <p:nvPicPr>
          <p:cNvPr id="15" name="Графический объект 14" descr="Связь">
            <a:extLst>
              <a:ext uri="{FF2B5EF4-FFF2-40B4-BE49-F238E27FC236}">
                <a16:creationId xmlns:a16="http://schemas.microsoft.com/office/drawing/2014/main" id="{0161B5EF-405A-4DEA-8E00-0A6A7B71F7B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gray">
          <a:xfrm>
            <a:off x="11288522" y="4340486"/>
            <a:ext cx="244786" cy="244786"/>
          </a:xfrm>
          <a:prstGeom prst="rect">
            <a:avLst/>
          </a:prstGeom>
        </p:spPr>
      </p:pic>
      <p:sp>
        <p:nvSpPr>
          <p:cNvPr id="19" name="Номер слайда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rtlCol="0"/>
          <a:lstStyle/>
          <a:p>
            <a:pPr rtl="0"/>
            <a:fld id="{B67B645E-C5E5-4727-B977-D372A0AA71D9}" type="slidenum">
              <a:rPr lang="ru-RU" smtClean="0"/>
              <a:pPr rtl="0"/>
              <a:t>18</a:t>
            </a:fld>
            <a:endParaRPr lang="ru-RU"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a:extLst>
              <a:ext uri="{FF2B5EF4-FFF2-40B4-BE49-F238E27FC236}">
                <a16:creationId xmlns:a16="http://schemas.microsoft.com/office/drawing/2014/main" id="{CA4E43DC-79BE-45E7-A216-2671BD944C67}"/>
              </a:ext>
            </a:extLst>
          </p:cNvPr>
          <p:cNvSpPr>
            <a:spLocks noGrp="1"/>
          </p:cNvSpPr>
          <p:nvPr>
            <p:ph type="body" sz="quarter" idx="17"/>
          </p:nvPr>
        </p:nvSpPr>
        <p:spPr>
          <a:xfrm>
            <a:off x="1867409" y="2311614"/>
            <a:ext cx="1572736" cy="656544"/>
          </a:xfrm>
        </p:spPr>
        <p:txBody>
          <a:bodyPr rtlCol="0"/>
          <a:lstStyle/>
          <a:p>
            <a:r>
              <a:rPr lang="en-US" dirty="0"/>
              <a:t>Ana Davalos</a:t>
            </a:r>
            <a:endParaRPr lang="ru-RU" dirty="0"/>
          </a:p>
        </p:txBody>
      </p:sp>
      <p:sp>
        <p:nvSpPr>
          <p:cNvPr id="9" name="Текст 8">
            <a:extLst>
              <a:ext uri="{FF2B5EF4-FFF2-40B4-BE49-F238E27FC236}">
                <a16:creationId xmlns:a16="http://schemas.microsoft.com/office/drawing/2014/main" id="{52501EAB-3443-481B-9C04-A7B933F36285}"/>
              </a:ext>
            </a:extLst>
          </p:cNvPr>
          <p:cNvSpPr>
            <a:spLocks noGrp="1"/>
          </p:cNvSpPr>
          <p:nvPr>
            <p:ph type="body" sz="quarter" idx="49"/>
          </p:nvPr>
        </p:nvSpPr>
        <p:spPr>
          <a:xfrm>
            <a:off x="6027206" y="2418150"/>
            <a:ext cx="1826709" cy="656544"/>
          </a:xfrm>
        </p:spPr>
        <p:txBody>
          <a:bodyPr rtlCol="0"/>
          <a:lstStyle/>
          <a:p>
            <a:r>
              <a:rPr lang="en-US" dirty="0"/>
              <a:t>Diana Chacon</a:t>
            </a:r>
            <a:endParaRPr lang="ru-RU" dirty="0"/>
          </a:p>
        </p:txBody>
      </p:sp>
      <p:sp>
        <p:nvSpPr>
          <p:cNvPr id="12" name="Текст 11">
            <a:extLst>
              <a:ext uri="{FF2B5EF4-FFF2-40B4-BE49-F238E27FC236}">
                <a16:creationId xmlns:a16="http://schemas.microsoft.com/office/drawing/2014/main" id="{E7EDDEA1-898C-4B9E-891D-BE99BDBE1059}"/>
              </a:ext>
            </a:extLst>
          </p:cNvPr>
          <p:cNvSpPr>
            <a:spLocks noGrp="1"/>
          </p:cNvSpPr>
          <p:nvPr>
            <p:ph type="body" sz="quarter" idx="51"/>
          </p:nvPr>
        </p:nvSpPr>
        <p:spPr>
          <a:xfrm>
            <a:off x="10187004" y="2311614"/>
            <a:ext cx="1829944" cy="656544"/>
          </a:xfrm>
        </p:spPr>
        <p:txBody>
          <a:bodyPr rtlCol="0"/>
          <a:lstStyle/>
          <a:p>
            <a:r>
              <a:rPr lang="en-US" dirty="0"/>
              <a:t>Evgeniya </a:t>
            </a:r>
            <a:r>
              <a:rPr lang="en-US" dirty="0" err="1"/>
              <a:t>Grigoreva</a:t>
            </a:r>
            <a:endParaRPr lang="ru-RU" dirty="0"/>
          </a:p>
        </p:txBody>
      </p:sp>
      <p:sp>
        <p:nvSpPr>
          <p:cNvPr id="15" name="Текст 14">
            <a:extLst>
              <a:ext uri="{FF2B5EF4-FFF2-40B4-BE49-F238E27FC236}">
                <a16:creationId xmlns:a16="http://schemas.microsoft.com/office/drawing/2014/main" id="{1A277DA6-6AF7-4645-85B6-E2DD818E96E1}"/>
              </a:ext>
            </a:extLst>
          </p:cNvPr>
          <p:cNvSpPr>
            <a:spLocks noGrp="1"/>
          </p:cNvSpPr>
          <p:nvPr>
            <p:ph type="body" sz="quarter" idx="53"/>
          </p:nvPr>
        </p:nvSpPr>
        <p:spPr>
          <a:xfrm>
            <a:off x="1867409" y="4078329"/>
            <a:ext cx="1572736" cy="656544"/>
          </a:xfrm>
        </p:spPr>
        <p:txBody>
          <a:bodyPr rtlCol="0"/>
          <a:lstStyle/>
          <a:p>
            <a:r>
              <a:rPr lang="en-US" dirty="0"/>
              <a:t>Frances </a:t>
            </a:r>
            <a:r>
              <a:rPr lang="en-US" dirty="0" err="1"/>
              <a:t>Gliane</a:t>
            </a:r>
            <a:endParaRPr lang="ru-RU" dirty="0"/>
          </a:p>
        </p:txBody>
      </p:sp>
      <p:sp>
        <p:nvSpPr>
          <p:cNvPr id="18" name="Текст 17">
            <a:extLst>
              <a:ext uri="{FF2B5EF4-FFF2-40B4-BE49-F238E27FC236}">
                <a16:creationId xmlns:a16="http://schemas.microsoft.com/office/drawing/2014/main" id="{29A93B4B-935D-4D19-8CC5-5D8CC08FD022}"/>
              </a:ext>
            </a:extLst>
          </p:cNvPr>
          <p:cNvSpPr>
            <a:spLocks noGrp="1"/>
          </p:cNvSpPr>
          <p:nvPr>
            <p:ph type="body" sz="quarter" idx="58"/>
          </p:nvPr>
        </p:nvSpPr>
        <p:spPr>
          <a:xfrm>
            <a:off x="6027207" y="4078329"/>
            <a:ext cx="1572736" cy="656544"/>
          </a:xfrm>
        </p:spPr>
        <p:txBody>
          <a:bodyPr rtlCol="0"/>
          <a:lstStyle/>
          <a:p>
            <a:r>
              <a:rPr lang="en-US" dirty="0"/>
              <a:t>Mary </a:t>
            </a:r>
            <a:r>
              <a:rPr lang="en-US" dirty="0" err="1"/>
              <a:t>Basco</a:t>
            </a:r>
            <a:endParaRPr lang="ru-RU" dirty="0"/>
          </a:p>
        </p:txBody>
      </p:sp>
      <p:sp>
        <p:nvSpPr>
          <p:cNvPr id="3" name="Заголовок 2">
            <a:extLst>
              <a:ext uri="{FF2B5EF4-FFF2-40B4-BE49-F238E27FC236}">
                <a16:creationId xmlns:a16="http://schemas.microsoft.com/office/drawing/2014/main" id="{96D7CEBE-50B8-4649-B7B3-12F0A067544E}"/>
              </a:ext>
            </a:extLst>
          </p:cNvPr>
          <p:cNvSpPr>
            <a:spLocks noGrp="1"/>
          </p:cNvSpPr>
          <p:nvPr>
            <p:ph type="title"/>
          </p:nvPr>
        </p:nvSpPr>
        <p:spPr>
          <a:xfrm>
            <a:off x="492656" y="684017"/>
            <a:ext cx="11329200" cy="432000"/>
          </a:xfrm>
        </p:spPr>
        <p:txBody>
          <a:bodyPr rtlCol="0"/>
          <a:lstStyle/>
          <a:p>
            <a:r>
              <a:rPr lang="en-US" dirty="0">
                <a:ln w="13462">
                  <a:solidFill>
                    <a:schemeClr val="bg1"/>
                  </a:solidFill>
                  <a:prstDash val="solid"/>
                </a:ln>
                <a:effectLst>
                  <a:outerShdw dist="38100" dir="2700000" algn="bl" rotWithShape="0">
                    <a:schemeClr val="accent5"/>
                  </a:outerShdw>
                </a:effectLst>
              </a:rPr>
              <a:t>Who run the world? </a:t>
            </a:r>
            <a:br>
              <a:rPr lang="ru-RU" dirty="0">
                <a:ln w="13462">
                  <a:solidFill>
                    <a:schemeClr val="bg1"/>
                  </a:solidFill>
                  <a:prstDash val="solid"/>
                </a:ln>
                <a:effectLst>
                  <a:outerShdw dist="38100" dir="2700000" algn="bl" rotWithShape="0">
                    <a:schemeClr val="accent5"/>
                  </a:outerShdw>
                </a:effectLst>
              </a:rPr>
            </a:br>
            <a:r>
              <a:rPr lang="en-US" dirty="0"/>
              <a:t>Team</a:t>
            </a:r>
            <a:endParaRPr lang="ru-RU" dirty="0"/>
          </a:p>
        </p:txBody>
      </p:sp>
      <p:sp>
        <p:nvSpPr>
          <p:cNvPr id="66" name="Номер слайда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rtlCol="0"/>
          <a:lstStyle/>
          <a:p>
            <a:pPr algn="ctr" rtl="0"/>
            <a:fld id="{B67B645E-C5E5-4727-B977-D372A0AA71D9}" type="slidenum">
              <a:rPr lang="ru-RU" smtClean="0"/>
              <a:pPr algn="ctr" rtl="0"/>
              <a:t>2</a:t>
            </a:fld>
            <a:endParaRPr lang="ru-RU" dirty="0"/>
          </a:p>
        </p:txBody>
      </p:sp>
      <p:pic>
        <p:nvPicPr>
          <p:cNvPr id="38" name="Рисунок 37">
            <a:extLst>
              <a:ext uri="{FF2B5EF4-FFF2-40B4-BE49-F238E27FC236}">
                <a16:creationId xmlns:a16="http://schemas.microsoft.com/office/drawing/2014/main" id="{14EFC3C0-5CAF-4513-BA1D-DC565ECA8E09}"/>
              </a:ext>
            </a:extLst>
          </p:cNvPr>
          <p:cNvPicPr>
            <a:picLocks noGrp="1" noChangeAspect="1"/>
          </p:cNvPicPr>
          <p:nvPr>
            <p:ph type="pic" sz="quarter" idx="42"/>
          </p:nvPr>
        </p:nvPicPr>
        <p:blipFill>
          <a:blip r:embed="rId3"/>
          <a:srcRect l="65" r="65"/>
          <a:stretch>
            <a:fillRect/>
          </a:stretch>
        </p:blipFill>
        <p:spPr/>
      </p:pic>
      <p:pic>
        <p:nvPicPr>
          <p:cNvPr id="53" name="Рисунок 52">
            <a:extLst>
              <a:ext uri="{FF2B5EF4-FFF2-40B4-BE49-F238E27FC236}">
                <a16:creationId xmlns:a16="http://schemas.microsoft.com/office/drawing/2014/main" id="{AE847BC5-5C3C-44E2-B732-E1051859DEBC}"/>
              </a:ext>
            </a:extLst>
          </p:cNvPr>
          <p:cNvPicPr>
            <a:picLocks noGrp="1" noChangeAspect="1"/>
          </p:cNvPicPr>
          <p:nvPr>
            <p:ph type="pic" sz="quarter" idx="55"/>
          </p:nvPr>
        </p:nvPicPr>
        <p:blipFill>
          <a:blip r:embed="rId4"/>
          <a:srcRect t="15937" b="15937"/>
          <a:stretch>
            <a:fillRect/>
          </a:stretch>
        </p:blipFill>
        <p:spPr/>
      </p:pic>
      <p:pic>
        <p:nvPicPr>
          <p:cNvPr id="47" name="Рисунок 46">
            <a:extLst>
              <a:ext uri="{FF2B5EF4-FFF2-40B4-BE49-F238E27FC236}">
                <a16:creationId xmlns:a16="http://schemas.microsoft.com/office/drawing/2014/main" id="{711C3341-5191-4391-B4BF-C396E060A38B}"/>
              </a:ext>
            </a:extLst>
          </p:cNvPr>
          <p:cNvPicPr>
            <a:picLocks noGrp="1" noChangeAspect="1"/>
          </p:cNvPicPr>
          <p:nvPr>
            <p:ph type="pic" sz="quarter" idx="41"/>
          </p:nvPr>
        </p:nvPicPr>
        <p:blipFill>
          <a:blip r:embed="rId5"/>
          <a:srcRect l="675" r="675"/>
          <a:stretch>
            <a:fillRect/>
          </a:stretch>
        </p:blipFill>
        <p:spPr/>
      </p:pic>
      <p:pic>
        <p:nvPicPr>
          <p:cNvPr id="5" name="Рисунок 4">
            <a:extLst>
              <a:ext uri="{FF2B5EF4-FFF2-40B4-BE49-F238E27FC236}">
                <a16:creationId xmlns:a16="http://schemas.microsoft.com/office/drawing/2014/main" id="{56624FBC-D854-45B5-8D57-B642B732705C}"/>
              </a:ext>
            </a:extLst>
          </p:cNvPr>
          <p:cNvPicPr>
            <a:picLocks noGrp="1" noChangeAspect="1"/>
          </p:cNvPicPr>
          <p:nvPr>
            <p:ph type="pic" sz="quarter" idx="43"/>
          </p:nvPr>
        </p:nvPicPr>
        <p:blipFill>
          <a:blip r:embed="rId6"/>
          <a:srcRect l="1173" r="1173"/>
          <a:stretch>
            <a:fillRect/>
          </a:stretch>
        </p:blipFill>
        <p:spPr>
          <a:xfrm>
            <a:off x="8812213" y="2247900"/>
            <a:ext cx="1189037" cy="1217613"/>
          </a:xfrm>
        </p:spPr>
      </p:pic>
      <p:pic>
        <p:nvPicPr>
          <p:cNvPr id="11" name="Рисунок 10">
            <a:extLst>
              <a:ext uri="{FF2B5EF4-FFF2-40B4-BE49-F238E27FC236}">
                <a16:creationId xmlns:a16="http://schemas.microsoft.com/office/drawing/2014/main" id="{CCD215A6-6BFA-4464-89FD-152118E1E156}"/>
              </a:ext>
            </a:extLst>
          </p:cNvPr>
          <p:cNvPicPr>
            <a:picLocks noGrp="1" noChangeAspect="1"/>
          </p:cNvPicPr>
          <p:nvPr>
            <p:ph type="pic" sz="quarter" idx="56"/>
          </p:nvPr>
        </p:nvPicPr>
        <p:blipFill>
          <a:blip r:embed="rId7"/>
          <a:srcRect l="177" r="177"/>
          <a:stretch>
            <a:fillRect/>
          </a:stretch>
        </p:blipFill>
        <p:spPr/>
      </p:pic>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a:extLst>
              <a:ext uri="{FF2B5EF4-FFF2-40B4-BE49-F238E27FC236}">
                <a16:creationId xmlns:a16="http://schemas.microsoft.com/office/drawing/2014/main" id="{03161DAB-3A3E-48FC-9143-482C63BB1C02}"/>
              </a:ext>
            </a:extLst>
          </p:cNvPr>
          <p:cNvSpPr>
            <a:spLocks noGrp="1"/>
          </p:cNvSpPr>
          <p:nvPr>
            <p:ph idx="13"/>
          </p:nvPr>
        </p:nvSpPr>
        <p:spPr/>
        <p:txBody>
          <a:bodyPr rtlCol="0"/>
          <a:lstStyle/>
          <a:p>
            <a:pPr rtl="0"/>
            <a:r>
              <a:rPr lang="en-US" dirty="0"/>
              <a:t>Trends</a:t>
            </a:r>
            <a:endParaRPr lang="ru-RU" noProof="1"/>
          </a:p>
          <a:p>
            <a:pPr lvl="1"/>
            <a:r>
              <a:rPr lang="en-US" noProof="1"/>
              <a:t>People living in households in the US that have an income level below the Federal poverty threshold have more than double the rates of violent victimization compared to individuals in high-income households.</a:t>
            </a:r>
          </a:p>
          <a:p>
            <a:pPr lvl="1"/>
            <a:r>
              <a:rPr lang="en-US" noProof="1"/>
              <a:t>Urban poverty increased the risks of violence and crime for US households.</a:t>
            </a:r>
          </a:p>
          <a:p>
            <a:pPr lvl="1"/>
            <a:r>
              <a:rPr lang="en-US" dirty="0"/>
              <a:t>L.A.'s crime rise is no surprise. </a:t>
            </a:r>
            <a:r>
              <a:rPr lang="en-US" noProof="1"/>
              <a:t>Los Angeles is one of the biggest cities in the US with one of the </a:t>
            </a:r>
            <a:r>
              <a:rPr lang="en-US" dirty="0"/>
              <a:t>highest poverty rates in California. </a:t>
            </a:r>
            <a:r>
              <a:rPr lang="en-US" noProof="1"/>
              <a:t>Poor areas precipitate </a:t>
            </a:r>
            <a:r>
              <a:rPr lang="en-US" dirty="0"/>
              <a:t>more crime.</a:t>
            </a:r>
          </a:p>
          <a:p>
            <a:pPr lvl="1"/>
            <a:endParaRPr lang="ru-RU" noProof="1"/>
          </a:p>
        </p:txBody>
      </p:sp>
      <p:sp>
        <p:nvSpPr>
          <p:cNvPr id="25" name="Номер слайда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rtlCol="0"/>
          <a:lstStyle/>
          <a:p>
            <a:pPr rtl="0"/>
            <a:fld id="{B67B645E-C5E5-4727-B977-D372A0AA71D9}" type="slidenum">
              <a:rPr lang="ru-RU" smtClean="0"/>
              <a:pPr rtl="0"/>
              <a:t>3</a:t>
            </a:fld>
            <a:endParaRPr lang="ru-RU" dirty="0"/>
          </a:p>
        </p:txBody>
      </p:sp>
      <p:sp>
        <p:nvSpPr>
          <p:cNvPr id="3" name="Заголовок 2">
            <a:extLst>
              <a:ext uri="{FF2B5EF4-FFF2-40B4-BE49-F238E27FC236}">
                <a16:creationId xmlns:a16="http://schemas.microsoft.com/office/drawing/2014/main" id="{7A663105-4B92-4F24-9DF6-58BB116E29FA}"/>
              </a:ext>
            </a:extLst>
          </p:cNvPr>
          <p:cNvSpPr>
            <a:spLocks noGrp="1"/>
          </p:cNvSpPr>
          <p:nvPr>
            <p:ph type="ctrTitle"/>
          </p:nvPr>
        </p:nvSpPr>
        <p:spPr bwMode="gray"/>
        <p:txBody>
          <a:bodyPr rtlCol="0"/>
          <a:lstStyle/>
          <a:p>
            <a:pPr rtl="0"/>
            <a:r>
              <a:rPr lang="en-US" dirty="0"/>
              <a:t>Story</a:t>
            </a:r>
            <a:endParaRPr lang="ru-RU" dirty="0"/>
          </a:p>
        </p:txBody>
      </p:sp>
      <p:sp>
        <p:nvSpPr>
          <p:cNvPr id="4" name="Подзаголовок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1415429"/>
          </a:xfrm>
        </p:spPr>
        <p:txBody>
          <a:bodyPr rtlCol="0"/>
          <a:lstStyle/>
          <a:p>
            <a:r>
              <a:rPr lang="en-US" dirty="0"/>
              <a:t>"Poverty is the parent of crime." -Aristotle </a:t>
            </a:r>
            <a:endParaRPr lang="ru-RU" noProof="1"/>
          </a:p>
        </p:txBody>
      </p:sp>
      <p:pic>
        <p:nvPicPr>
          <p:cNvPr id="8" name="Рисунок 7">
            <a:extLst>
              <a:ext uri="{FF2B5EF4-FFF2-40B4-BE49-F238E27FC236}">
                <a16:creationId xmlns:a16="http://schemas.microsoft.com/office/drawing/2014/main" id="{618AB253-0652-4378-A71B-EF9D291444DE}"/>
              </a:ext>
            </a:extLst>
          </p:cNvPr>
          <p:cNvPicPr>
            <a:picLocks noGrp="1" noChangeAspect="1"/>
          </p:cNvPicPr>
          <p:nvPr>
            <p:ph type="pic" sz="quarter" idx="10"/>
          </p:nvPr>
        </p:nvPicPr>
        <p:blipFill>
          <a:blip r:embed="rId3"/>
          <a:srcRect l="13354" r="13354"/>
          <a:stretch>
            <a:fillRect/>
          </a:stretch>
        </p:blipFill>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rtlCol="0"/>
          <a:lstStyle/>
          <a:p>
            <a:pPr rtl="0"/>
            <a:fld id="{B67B645E-C5E5-4727-B977-D372A0AA71D9}" type="slidenum">
              <a:rPr lang="ru-RU" smtClean="0"/>
              <a:pPr rtl="0"/>
              <a:t>4</a:t>
            </a:fld>
            <a:endParaRPr lang="ru-RU" dirty="0"/>
          </a:p>
        </p:txBody>
      </p:sp>
      <p:sp>
        <p:nvSpPr>
          <p:cNvPr id="3" name="Заголовок 2">
            <a:extLst>
              <a:ext uri="{FF2B5EF4-FFF2-40B4-BE49-F238E27FC236}">
                <a16:creationId xmlns:a16="http://schemas.microsoft.com/office/drawing/2014/main" id="{362AC071-0624-430C-AEB0-AD3EBFC1CD1D}"/>
              </a:ext>
            </a:extLst>
          </p:cNvPr>
          <p:cNvSpPr>
            <a:spLocks noGrp="1"/>
          </p:cNvSpPr>
          <p:nvPr>
            <p:ph type="ctrTitle"/>
          </p:nvPr>
        </p:nvSpPr>
        <p:spPr>
          <a:xfrm>
            <a:off x="6570921" y="1446963"/>
            <a:ext cx="4870577" cy="1982037"/>
          </a:xfrm>
        </p:spPr>
        <p:txBody>
          <a:bodyPr rtlCol="0"/>
          <a:lstStyle/>
          <a:p>
            <a:r>
              <a:rPr lang="en-US" dirty="0"/>
              <a:t>CORE HYPOTHESIS for our project</a:t>
            </a:r>
            <a:endParaRPr lang="ru-RU" dirty="0"/>
          </a:p>
        </p:txBody>
      </p:sp>
      <p:sp>
        <p:nvSpPr>
          <p:cNvPr id="5" name="Объект 4">
            <a:extLst>
              <a:ext uri="{FF2B5EF4-FFF2-40B4-BE49-F238E27FC236}">
                <a16:creationId xmlns:a16="http://schemas.microsoft.com/office/drawing/2014/main" id="{5F606456-BEB8-424C-8C7C-E9B311D7C337}"/>
              </a:ext>
            </a:extLst>
          </p:cNvPr>
          <p:cNvSpPr>
            <a:spLocks noGrp="1"/>
          </p:cNvSpPr>
          <p:nvPr>
            <p:ph idx="1"/>
          </p:nvPr>
        </p:nvSpPr>
        <p:spPr>
          <a:xfrm>
            <a:off x="6709986" y="3852023"/>
            <a:ext cx="4731511" cy="1982037"/>
          </a:xfrm>
        </p:spPr>
        <p:txBody>
          <a:bodyPr rtlCol="0"/>
          <a:lstStyle/>
          <a:p>
            <a:pPr marL="457200" indent="-457200" rtl="0">
              <a:buAutoNum type="arabicPeriod"/>
            </a:pPr>
            <a:r>
              <a:rPr lang="en-US" noProof="1"/>
              <a:t>All crime categories increase over time at the same scale</a:t>
            </a:r>
          </a:p>
          <a:p>
            <a:pPr marL="457200" indent="-457200" rtl="0">
              <a:buAutoNum type="arabicPeriod"/>
            </a:pPr>
            <a:r>
              <a:rPr lang="en-US" noProof="1"/>
              <a:t>The major number of criminal activities are found in underprivileged areas</a:t>
            </a:r>
          </a:p>
          <a:p>
            <a:pPr marL="457200" indent="-457200" rtl="0">
              <a:buAutoNum type="arabicPeriod"/>
            </a:pPr>
            <a:endParaRPr lang="en-US" noProof="1"/>
          </a:p>
          <a:p>
            <a:pPr marL="457200" indent="-457200" rtl="0">
              <a:buAutoNum type="arabicPeriod"/>
            </a:pPr>
            <a:endParaRPr lang="ru-RU" noProof="1"/>
          </a:p>
        </p:txBody>
      </p:sp>
      <p:pic>
        <p:nvPicPr>
          <p:cNvPr id="8" name="Рисунок 7">
            <a:extLst>
              <a:ext uri="{FF2B5EF4-FFF2-40B4-BE49-F238E27FC236}">
                <a16:creationId xmlns:a16="http://schemas.microsoft.com/office/drawing/2014/main" id="{9807D66F-3F91-4D86-841F-A0E39517049D}"/>
              </a:ext>
            </a:extLst>
          </p:cNvPr>
          <p:cNvPicPr>
            <a:picLocks noGrp="1" noChangeAspect="1"/>
          </p:cNvPicPr>
          <p:nvPr>
            <p:ph type="pic" sz="quarter" idx="13"/>
          </p:nvPr>
        </p:nvPicPr>
        <p:blipFill>
          <a:blip r:embed="rId3"/>
          <a:srcRect l="6036" r="6036"/>
          <a:stretch>
            <a:fillRect/>
          </a:stretch>
        </p:blipFill>
        <p:spPr/>
      </p:pic>
    </p:spTree>
    <p:extLst>
      <p:ext uri="{BB962C8B-B14F-4D97-AF65-F5344CB8AC3E}">
        <p14:creationId xmlns:p14="http://schemas.microsoft.com/office/powerpoint/2010/main" val="134464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Текст 10">
            <a:extLst>
              <a:ext uri="{FF2B5EF4-FFF2-40B4-BE49-F238E27FC236}">
                <a16:creationId xmlns:a16="http://schemas.microsoft.com/office/drawing/2014/main" id="{89256EF6-3CDE-4ADE-8753-BF5040E3C65B}"/>
              </a:ext>
            </a:extLst>
          </p:cNvPr>
          <p:cNvSpPr>
            <a:spLocks noGrp="1"/>
          </p:cNvSpPr>
          <p:nvPr>
            <p:ph type="body" sz="quarter" idx="36"/>
          </p:nvPr>
        </p:nvSpPr>
        <p:spPr>
          <a:xfrm>
            <a:off x="4693518" y="4616094"/>
            <a:ext cx="1620000" cy="720000"/>
          </a:xfrm>
        </p:spPr>
        <p:txBody>
          <a:bodyPr rtlCol="0"/>
          <a:lstStyle/>
          <a:p>
            <a:pPr rtl="0"/>
            <a:r>
              <a:rPr lang="en-US" dirty="0"/>
              <a:t>API Docs for </a:t>
            </a:r>
            <a:r>
              <a:rPr lang="en-US" dirty="0" err="1"/>
              <a:t>GMaps</a:t>
            </a:r>
            <a:endParaRPr lang="ru-RU" dirty="0"/>
          </a:p>
        </p:txBody>
      </p:sp>
      <p:pic>
        <p:nvPicPr>
          <p:cNvPr id="27" name="Рисунок 26" descr="Преподаватель">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Текст 5">
            <a:extLst>
              <a:ext uri="{FF2B5EF4-FFF2-40B4-BE49-F238E27FC236}">
                <a16:creationId xmlns:a16="http://schemas.microsoft.com/office/drawing/2014/main" id="{1D5F34C1-576F-4BF7-8C9C-D507F213AE68}"/>
              </a:ext>
            </a:extLst>
          </p:cNvPr>
          <p:cNvSpPr>
            <a:spLocks noGrp="1"/>
          </p:cNvSpPr>
          <p:nvPr>
            <p:ph type="body" sz="quarter" idx="17"/>
          </p:nvPr>
        </p:nvSpPr>
        <p:spPr>
          <a:xfrm>
            <a:off x="271032" y="4256094"/>
            <a:ext cx="1944000" cy="360000"/>
          </a:xfrm>
        </p:spPr>
        <p:txBody>
          <a:bodyPr rtlCol="0"/>
          <a:lstStyle/>
          <a:p>
            <a:r>
              <a:rPr lang="en-US" dirty="0"/>
              <a:t>Crime Data LA from 2010 to Present</a:t>
            </a:r>
            <a:endParaRPr lang="ru-RU" dirty="0"/>
          </a:p>
          <a:p>
            <a:pPr rtl="0"/>
            <a:endParaRPr lang="ru-RU" dirty="0"/>
          </a:p>
        </p:txBody>
      </p:sp>
      <p:pic>
        <p:nvPicPr>
          <p:cNvPr id="29" name="Рисунок 28" descr="Лектор">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Текст 7">
            <a:extLst>
              <a:ext uri="{FF2B5EF4-FFF2-40B4-BE49-F238E27FC236}">
                <a16:creationId xmlns:a16="http://schemas.microsoft.com/office/drawing/2014/main" id="{8CB0B4A0-79F2-4CB5-BBB6-FEEBD8465250}"/>
              </a:ext>
            </a:extLst>
          </p:cNvPr>
          <p:cNvSpPr>
            <a:spLocks noGrp="1"/>
          </p:cNvSpPr>
          <p:nvPr>
            <p:ph type="body" sz="quarter" idx="33"/>
          </p:nvPr>
        </p:nvSpPr>
        <p:spPr>
          <a:xfrm>
            <a:off x="2562658" y="4256094"/>
            <a:ext cx="1704015" cy="360000"/>
          </a:xfrm>
        </p:spPr>
        <p:txBody>
          <a:bodyPr rtlCol="0"/>
          <a:lstStyle/>
          <a:p>
            <a:r>
              <a:rPr lang="en-US" dirty="0"/>
              <a:t>Census Data</a:t>
            </a:r>
          </a:p>
          <a:p>
            <a:r>
              <a:rPr lang="en-US" dirty="0"/>
              <a:t>http://census.gov</a:t>
            </a:r>
            <a:endParaRPr lang="ru-RU" dirty="0"/>
          </a:p>
        </p:txBody>
      </p:sp>
      <p:pic>
        <p:nvPicPr>
          <p:cNvPr id="31" name="Рисунок 30" descr="Монеты">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Текст 9">
            <a:extLst>
              <a:ext uri="{FF2B5EF4-FFF2-40B4-BE49-F238E27FC236}">
                <a16:creationId xmlns:a16="http://schemas.microsoft.com/office/drawing/2014/main" id="{68053976-DF5A-4CE2-94FB-5F70C9064260}"/>
              </a:ext>
            </a:extLst>
          </p:cNvPr>
          <p:cNvSpPr>
            <a:spLocks noGrp="1"/>
          </p:cNvSpPr>
          <p:nvPr>
            <p:ph type="body" sz="quarter" idx="35"/>
          </p:nvPr>
        </p:nvSpPr>
        <p:spPr/>
        <p:txBody>
          <a:bodyPr rtlCol="0"/>
          <a:lstStyle/>
          <a:p>
            <a:r>
              <a:rPr lang="en-US" dirty="0"/>
              <a:t>Google Maps</a:t>
            </a:r>
            <a:endParaRPr lang="ru-RU" dirty="0"/>
          </a:p>
        </p:txBody>
      </p:sp>
      <p:sp>
        <p:nvSpPr>
          <p:cNvPr id="3" name="Заголовок 2">
            <a:extLst>
              <a:ext uri="{FF2B5EF4-FFF2-40B4-BE49-F238E27FC236}">
                <a16:creationId xmlns:a16="http://schemas.microsoft.com/office/drawing/2014/main" id="{87C2AC9A-0FD0-4DA8-99B4-C440A1D15DA4}"/>
              </a:ext>
            </a:extLst>
          </p:cNvPr>
          <p:cNvSpPr>
            <a:spLocks noGrp="1"/>
          </p:cNvSpPr>
          <p:nvPr>
            <p:ph type="ctrTitle"/>
          </p:nvPr>
        </p:nvSpPr>
        <p:spPr bwMode="gray"/>
        <p:txBody>
          <a:bodyPr rtlCol="0"/>
          <a:lstStyle/>
          <a:p>
            <a:pPr rtl="0"/>
            <a:r>
              <a:rPr lang="en-US" dirty="0"/>
              <a:t>Resources</a:t>
            </a:r>
            <a:endParaRPr lang="ru-RU" dirty="0"/>
          </a:p>
        </p:txBody>
      </p:sp>
      <p:sp>
        <p:nvSpPr>
          <p:cNvPr id="4" name="Подзаголовок 3">
            <a:extLst>
              <a:ext uri="{FF2B5EF4-FFF2-40B4-BE49-F238E27FC236}">
                <a16:creationId xmlns:a16="http://schemas.microsoft.com/office/drawing/2014/main" id="{F28FED25-4DDC-4D72-A54E-3E227B420317}"/>
              </a:ext>
            </a:extLst>
          </p:cNvPr>
          <p:cNvSpPr>
            <a:spLocks noGrp="1"/>
          </p:cNvSpPr>
          <p:nvPr>
            <p:ph type="subTitle" idx="1"/>
          </p:nvPr>
        </p:nvSpPr>
        <p:spPr bwMode="gray">
          <a:xfrm>
            <a:off x="7012593" y="3708115"/>
            <a:ext cx="4710097" cy="1415429"/>
          </a:xfrm>
        </p:spPr>
        <p:txBody>
          <a:bodyPr rtlCol="0"/>
          <a:lstStyle/>
          <a:p>
            <a:r>
              <a:rPr lang="en-US" noProof="1"/>
              <a:t>Great Data </a:t>
            </a:r>
            <a:r>
              <a:rPr lang="en-US" dirty="0"/>
              <a:t>to find </a:t>
            </a:r>
            <a:br>
              <a:rPr lang="en-US" dirty="0"/>
            </a:br>
            <a:r>
              <a:rPr lang="en-US" dirty="0"/>
              <a:t>great answers</a:t>
            </a:r>
            <a:endParaRPr lang="ru-RU" noProof="1"/>
          </a:p>
        </p:txBody>
      </p:sp>
      <p:sp>
        <p:nvSpPr>
          <p:cNvPr id="88" name="Номер слайда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rtlCol="0"/>
          <a:lstStyle/>
          <a:p>
            <a:pPr algn="ctr" rtl="0"/>
            <a:fld id="{B67B645E-C5E5-4727-B977-D372A0AA71D9}" type="slidenum">
              <a:rPr lang="ru-RU" smtClean="0"/>
              <a:pPr algn="ctr" rtl="0"/>
              <a:t>5</a:t>
            </a:fld>
            <a:endParaRPr lang="ru-RU" dirty="0"/>
          </a:p>
        </p:txBody>
      </p:sp>
      <p:sp>
        <p:nvSpPr>
          <p:cNvPr id="14" name="Текст 4">
            <a:extLst>
              <a:ext uri="{FF2B5EF4-FFF2-40B4-BE49-F238E27FC236}">
                <a16:creationId xmlns:a16="http://schemas.microsoft.com/office/drawing/2014/main" id="{54555AF4-05F4-412F-8139-E0E8CF43C6AE}"/>
              </a:ext>
            </a:extLst>
          </p:cNvPr>
          <p:cNvSpPr txBox="1">
            <a:spLocks/>
          </p:cNvSpPr>
          <p:nvPr/>
        </p:nvSpPr>
        <p:spPr>
          <a:xfrm>
            <a:off x="884723" y="3950115"/>
            <a:ext cx="1836000" cy="360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spTree>
    <p:extLst>
      <p:ext uri="{BB962C8B-B14F-4D97-AF65-F5344CB8AC3E}">
        <p14:creationId xmlns:p14="http://schemas.microsoft.com/office/powerpoint/2010/main" val="337845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4CAA4E-665D-43A4-B900-A849C2DFB92C}"/>
              </a:ext>
            </a:extLst>
          </p:cNvPr>
          <p:cNvSpPr>
            <a:spLocks noGrp="1"/>
          </p:cNvSpPr>
          <p:nvPr>
            <p:ph type="title"/>
          </p:nvPr>
        </p:nvSpPr>
        <p:spPr/>
        <p:txBody>
          <a:bodyPr rtlCol="0"/>
          <a:lstStyle/>
          <a:p>
            <a:pPr rtl="0"/>
            <a:r>
              <a:rPr lang="en-US" dirty="0"/>
              <a:t>Crime Data</a:t>
            </a:r>
            <a:endParaRPr lang="ru-RU" dirty="0"/>
          </a:p>
        </p:txBody>
      </p:sp>
      <p:sp>
        <p:nvSpPr>
          <p:cNvPr id="3" name="Текст 2">
            <a:extLst>
              <a:ext uri="{FF2B5EF4-FFF2-40B4-BE49-F238E27FC236}">
                <a16:creationId xmlns:a16="http://schemas.microsoft.com/office/drawing/2014/main" id="{4E130815-DBFE-4A9B-9738-40A4F2E21836}"/>
              </a:ext>
            </a:extLst>
          </p:cNvPr>
          <p:cNvSpPr>
            <a:spLocks noGrp="1"/>
          </p:cNvSpPr>
          <p:nvPr>
            <p:ph type="body" idx="1"/>
          </p:nvPr>
        </p:nvSpPr>
        <p:spPr/>
        <p:txBody>
          <a:bodyPr rtlCol="0"/>
          <a:lstStyle/>
          <a:p>
            <a:pPr rtl="0"/>
            <a:endParaRPr lang="ru-RU" noProof="1"/>
          </a:p>
        </p:txBody>
      </p:sp>
      <p:sp>
        <p:nvSpPr>
          <p:cNvPr id="4" name="Номер слайда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rtlCol="0"/>
          <a:lstStyle/>
          <a:p>
            <a:pPr algn="ctr" rtl="0"/>
            <a:fld id="{B67B645E-C5E5-4727-B977-D372A0AA71D9}" type="slidenum">
              <a:rPr lang="ru-RU" smtClean="0"/>
              <a:pPr algn="ctr" rtl="0"/>
              <a:t>6</a:t>
            </a:fld>
            <a:endParaRPr lang="ru-RU" dirty="0"/>
          </a:p>
        </p:txBody>
      </p:sp>
      <p:sp>
        <p:nvSpPr>
          <p:cNvPr id="6" name="Овал 5" descr="Логотип Backgdrop">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pic>
        <p:nvPicPr>
          <p:cNvPr id="11" name="Рисунок 10">
            <a:extLst>
              <a:ext uri="{FF2B5EF4-FFF2-40B4-BE49-F238E27FC236}">
                <a16:creationId xmlns:a16="http://schemas.microsoft.com/office/drawing/2014/main" id="{23294926-8D12-4555-BBA9-C45148022B53}"/>
              </a:ext>
            </a:extLst>
          </p:cNvPr>
          <p:cNvPicPr>
            <a:picLocks noGrp="1" noChangeAspect="1"/>
          </p:cNvPicPr>
          <p:nvPr>
            <p:ph type="pic" sz="quarter" idx="12"/>
          </p:nvPr>
        </p:nvPicPr>
        <p:blipFill>
          <a:blip r:embed="rId3"/>
          <a:srcRect l="17546" r="17546"/>
          <a:stretch>
            <a:fillRect/>
          </a:stretch>
        </p:blipFill>
        <p:spPr>
          <a:xfrm>
            <a:off x="7045400" y="1226806"/>
            <a:ext cx="4290933" cy="4404388"/>
          </a:xfrm>
        </p:spPr>
      </p:pic>
    </p:spTree>
    <p:extLst>
      <p:ext uri="{BB962C8B-B14F-4D97-AF65-F5344CB8AC3E}">
        <p14:creationId xmlns:p14="http://schemas.microsoft.com/office/powerpoint/2010/main" val="279198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rtlCol="0"/>
          <a:lstStyle/>
          <a:p>
            <a:pPr rtl="0"/>
            <a:r>
              <a:rPr lang="en-US" dirty="0"/>
              <a:t>CRIME DATA</a:t>
            </a:r>
            <a:endParaRPr lang="ru-RU" dirty="0"/>
          </a:p>
        </p:txBody>
      </p:sp>
      <p:sp>
        <p:nvSpPr>
          <p:cNvPr id="3" name="Объект 2">
            <a:extLst>
              <a:ext uri="{FF2B5EF4-FFF2-40B4-BE49-F238E27FC236}">
                <a16:creationId xmlns:a16="http://schemas.microsoft.com/office/drawing/2014/main" id="{4BD964BC-35A3-4E70-94B0-3FF95E1314FA}"/>
              </a:ext>
            </a:extLst>
          </p:cNvPr>
          <p:cNvSpPr>
            <a:spLocks noGrp="1"/>
          </p:cNvSpPr>
          <p:nvPr>
            <p:ph sz="half" idx="2"/>
          </p:nvPr>
        </p:nvSpPr>
        <p:spPr>
          <a:xfrm>
            <a:off x="1391312" y="2818760"/>
            <a:ext cx="3950363" cy="2439946"/>
          </a:xfrm>
        </p:spPr>
        <p:txBody>
          <a:bodyPr rtlCol="0"/>
          <a:lstStyle/>
          <a:p>
            <a:pPr rtl="0"/>
            <a:r>
              <a:rPr lang="en-US" dirty="0"/>
              <a:t>Find a *.csv source file with Crime Data from 2010 to Present</a:t>
            </a:r>
          </a:p>
          <a:p>
            <a:r>
              <a:rPr lang="en-US" noProof="1"/>
              <a:t>Identify the crime categories listed on the dataset and combine them into 5</a:t>
            </a:r>
          </a:p>
          <a:p>
            <a:endParaRPr lang="en-US" noProof="1"/>
          </a:p>
          <a:p>
            <a:endParaRPr lang="ru-RU" noProof="1"/>
          </a:p>
        </p:txBody>
      </p:sp>
      <p:sp>
        <p:nvSpPr>
          <p:cNvPr id="5" name="Текст 4">
            <a:extLst>
              <a:ext uri="{FF2B5EF4-FFF2-40B4-BE49-F238E27FC236}">
                <a16:creationId xmlns:a16="http://schemas.microsoft.com/office/drawing/2014/main" id="{34A5DB88-69E3-46D5-A161-0AAEFD20F5FF}"/>
              </a:ext>
            </a:extLst>
          </p:cNvPr>
          <p:cNvSpPr>
            <a:spLocks noGrp="1"/>
          </p:cNvSpPr>
          <p:nvPr>
            <p:ph type="body" sz="quarter" idx="12"/>
          </p:nvPr>
        </p:nvSpPr>
        <p:spPr>
          <a:xfrm>
            <a:off x="6562340" y="2818760"/>
            <a:ext cx="4860000" cy="2439621"/>
          </a:xfrm>
        </p:spPr>
        <p:txBody>
          <a:bodyPr rtlCol="0"/>
          <a:lstStyle/>
          <a:p>
            <a:r>
              <a:rPr lang="en-US" dirty="0"/>
              <a:t>Crime Data from 2010 to Present</a:t>
            </a:r>
            <a:endParaRPr lang="ru-RU" noProof="1"/>
          </a:p>
          <a:p>
            <a:r>
              <a:rPr lang="en-US" noProof="1"/>
              <a:t>141 crime categories &gt; 5 categories:</a:t>
            </a:r>
          </a:p>
          <a:p>
            <a:pPr lvl="1"/>
            <a:r>
              <a:rPr lang="en-US" b="1" noProof="1"/>
              <a:t>ASSAULT</a:t>
            </a:r>
          </a:p>
          <a:p>
            <a:pPr lvl="1"/>
            <a:r>
              <a:rPr lang="en-US" b="1" noProof="1"/>
              <a:t>CRIMINAL THREATS</a:t>
            </a:r>
          </a:p>
          <a:p>
            <a:pPr lvl="1"/>
            <a:r>
              <a:rPr lang="en-US" b="1" noProof="1"/>
              <a:t>OTHER</a:t>
            </a:r>
          </a:p>
          <a:p>
            <a:pPr lvl="1"/>
            <a:r>
              <a:rPr lang="en-US" b="1" noProof="1"/>
              <a:t>SEX CRIMES</a:t>
            </a:r>
          </a:p>
          <a:p>
            <a:pPr lvl="1"/>
            <a:r>
              <a:rPr lang="en-US" b="1" noProof="1"/>
              <a:t>THEFT</a:t>
            </a:r>
            <a:endParaRPr lang="ru-RU" b="1" noProof="1"/>
          </a:p>
        </p:txBody>
      </p:sp>
      <p:sp>
        <p:nvSpPr>
          <p:cNvPr id="8" name="Номер слайда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rtlCol="0"/>
          <a:lstStyle/>
          <a:p>
            <a:pPr algn="ctr" rtl="0"/>
            <a:fld id="{B67B645E-C5E5-4727-B977-D372A0AA71D9}" type="slidenum">
              <a:rPr lang="ru-RU" smtClean="0"/>
              <a:pPr algn="ctr" rtl="0"/>
              <a:t>7</a:t>
            </a:fld>
            <a:endParaRPr lang="ru-RU" dirty="0"/>
          </a:p>
        </p:txBody>
      </p:sp>
      <p:sp>
        <p:nvSpPr>
          <p:cNvPr id="18" name="Полилиния: Фигура 11" descr="Декоративный элемент">
            <a:extLst>
              <a:ext uri="{FF2B5EF4-FFF2-40B4-BE49-F238E27FC236}">
                <a16:creationId xmlns:a16="http://schemas.microsoft.com/office/drawing/2014/main" id="{7DABE5EA-D580-422A-A6F6-FB8E15AA540A}"/>
              </a:ext>
              <a:ext uri="{C183D7F6-B498-43B3-948B-1728B52AA6E4}">
                <adec:decorative xmlns:adec="http://schemas.microsoft.com/office/drawing/2017/decorative" val="1"/>
              </a:ext>
            </a:extLst>
          </p:cNvPr>
          <p:cNvSpPr>
            <a:spLocks noChangeAspect="1"/>
          </p:cNvSpPr>
          <p:nvPr/>
        </p:nvSpPr>
        <p:spPr>
          <a:xfrm>
            <a:off x="432000" y="1750417"/>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dirty="0"/>
          </a:p>
        </p:txBody>
      </p:sp>
      <p:sp>
        <p:nvSpPr>
          <p:cNvPr id="19" name="Полилиния: Фигура 12" descr="Декоративный элемент">
            <a:extLst>
              <a:ext uri="{FF2B5EF4-FFF2-40B4-BE49-F238E27FC236}">
                <a16:creationId xmlns:a16="http://schemas.microsoft.com/office/drawing/2014/main" id="{7E3F2F70-C08A-474D-9A2B-8C83118C9A71}"/>
              </a:ext>
              <a:ext uri="{C183D7F6-B498-43B3-948B-1728B52AA6E4}">
                <adec:decorative xmlns:adec="http://schemas.microsoft.com/office/drawing/2017/decorative" val="1"/>
              </a:ext>
            </a:extLst>
          </p:cNvPr>
          <p:cNvSpPr>
            <a:spLocks noChangeAspect="1"/>
          </p:cNvSpPr>
          <p:nvPr/>
        </p:nvSpPr>
        <p:spPr>
          <a:xfrm>
            <a:off x="5723507" y="1750417"/>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dirty="0"/>
          </a:p>
        </p:txBody>
      </p:sp>
      <p:sp>
        <p:nvSpPr>
          <p:cNvPr id="20" name="Текст 1">
            <a:extLst>
              <a:ext uri="{FF2B5EF4-FFF2-40B4-BE49-F238E27FC236}">
                <a16:creationId xmlns:a16="http://schemas.microsoft.com/office/drawing/2014/main" id="{A919CCE1-3B5F-47D9-95FA-F752F348258E}"/>
              </a:ext>
            </a:extLst>
          </p:cNvPr>
          <p:cNvSpPr>
            <a:spLocks noGrp="1"/>
          </p:cNvSpPr>
          <p:nvPr>
            <p:ph type="body" idx="1"/>
          </p:nvPr>
        </p:nvSpPr>
        <p:spPr>
          <a:xfrm>
            <a:off x="1611895" y="1860252"/>
            <a:ext cx="4017767" cy="997168"/>
          </a:xfrm>
        </p:spPr>
        <p:txBody>
          <a:bodyPr rtlCol="0"/>
          <a:lstStyle/>
          <a:p>
            <a:r>
              <a:rPr lang="en-US" sz="5200" dirty="0"/>
              <a:t>Analysis steps</a:t>
            </a:r>
            <a:endParaRPr lang="ru-RU" sz="5200" dirty="0"/>
          </a:p>
        </p:txBody>
      </p:sp>
      <p:sp>
        <p:nvSpPr>
          <p:cNvPr id="21" name="Текст 5">
            <a:extLst>
              <a:ext uri="{FF2B5EF4-FFF2-40B4-BE49-F238E27FC236}">
                <a16:creationId xmlns:a16="http://schemas.microsoft.com/office/drawing/2014/main" id="{0286845F-1450-4773-B1E2-31F92DAFAE42}"/>
              </a:ext>
            </a:extLst>
          </p:cNvPr>
          <p:cNvSpPr txBox="1">
            <a:spLocks/>
          </p:cNvSpPr>
          <p:nvPr/>
        </p:nvSpPr>
        <p:spPr>
          <a:xfrm>
            <a:off x="6749045" y="1860252"/>
            <a:ext cx="3578787" cy="1008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3">
                    <a:lumMod val="7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200" dirty="0"/>
              <a:t>Results</a:t>
            </a:r>
            <a:endParaRPr lang="ru-RU" sz="5200" dirty="0"/>
          </a:p>
          <a:p>
            <a:endParaRPr lang="ru-RU" sz="5200" dirty="0"/>
          </a:p>
        </p:txBody>
      </p:sp>
      <p:pic>
        <p:nvPicPr>
          <p:cNvPr id="22" name="Рисунок 24" descr="Центр мишени">
            <a:extLst>
              <a:ext uri="{FF2B5EF4-FFF2-40B4-BE49-F238E27FC236}">
                <a16:creationId xmlns:a16="http://schemas.microsoft.com/office/drawing/2014/main" id="{2F8F232A-0E49-44FE-99B3-3FB37C48CA3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08132" y="1976330"/>
            <a:ext cx="576765" cy="509964"/>
          </a:xfrm>
          <a:prstGeom prst="rect">
            <a:avLst/>
          </a:prstGeom>
        </p:spPr>
      </p:pic>
      <p:pic>
        <p:nvPicPr>
          <p:cNvPr id="23" name="Рисунок 26" descr="Лектор">
            <a:extLst>
              <a:ext uri="{FF2B5EF4-FFF2-40B4-BE49-F238E27FC236}">
                <a16:creationId xmlns:a16="http://schemas.microsoft.com/office/drawing/2014/main" id="{B1E3C2B6-05B4-4C5C-B97A-35CBC0A4BB1C}"/>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0971" y="1869613"/>
            <a:ext cx="576765" cy="723399"/>
          </a:xfrm>
          <a:prstGeom prst="rect">
            <a:avLst/>
          </a:prstGeom>
        </p:spPr>
      </p:pic>
    </p:spTree>
    <p:extLst>
      <p:ext uri="{BB962C8B-B14F-4D97-AF65-F5344CB8AC3E}">
        <p14:creationId xmlns:p14="http://schemas.microsoft.com/office/powerpoint/2010/main" val="363586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олилиния: Фигура 11" descr="Декоративный элемент">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33289"/>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ru-RU" dirty="0"/>
          </a:p>
        </p:txBody>
      </p:sp>
      <p:sp>
        <p:nvSpPr>
          <p:cNvPr id="13" name="Полилиния: Фигура 12" descr="Декоративный элемент">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727821" y="2033289"/>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ru-RU" dirty="0"/>
          </a:p>
        </p:txBody>
      </p:sp>
      <p:sp>
        <p:nvSpPr>
          <p:cNvPr id="2" name="Текст 1">
            <a:extLst>
              <a:ext uri="{FF2B5EF4-FFF2-40B4-BE49-F238E27FC236}">
                <a16:creationId xmlns:a16="http://schemas.microsoft.com/office/drawing/2014/main" id="{43E44A62-8E09-4084-9A7E-FFC8FD968392}"/>
              </a:ext>
            </a:extLst>
          </p:cNvPr>
          <p:cNvSpPr>
            <a:spLocks noGrp="1"/>
          </p:cNvSpPr>
          <p:nvPr>
            <p:ph type="body" idx="1"/>
          </p:nvPr>
        </p:nvSpPr>
        <p:spPr>
          <a:xfrm>
            <a:off x="1616209" y="2143124"/>
            <a:ext cx="4017767" cy="997168"/>
          </a:xfrm>
        </p:spPr>
        <p:txBody>
          <a:bodyPr rtlCol="0"/>
          <a:lstStyle/>
          <a:p>
            <a:r>
              <a:rPr lang="en-US" sz="5200" dirty="0"/>
              <a:t>Analysis steps</a:t>
            </a:r>
            <a:endParaRPr lang="ru-RU" sz="5200" dirty="0"/>
          </a:p>
        </p:txBody>
      </p:sp>
      <p:sp>
        <p:nvSpPr>
          <p:cNvPr id="3" name="Объект 2">
            <a:extLst>
              <a:ext uri="{FF2B5EF4-FFF2-40B4-BE49-F238E27FC236}">
                <a16:creationId xmlns:a16="http://schemas.microsoft.com/office/drawing/2014/main" id="{3BD119B4-7FE5-43DD-81FB-DA75B8EA4CF1}"/>
              </a:ext>
            </a:extLst>
          </p:cNvPr>
          <p:cNvSpPr>
            <a:spLocks noGrp="1"/>
          </p:cNvSpPr>
          <p:nvPr>
            <p:ph sz="half" idx="2"/>
          </p:nvPr>
        </p:nvSpPr>
        <p:spPr>
          <a:xfrm>
            <a:off x="1589417" y="3140292"/>
            <a:ext cx="3797745" cy="3051905"/>
          </a:xfrm>
        </p:spPr>
        <p:txBody>
          <a:bodyPr rtlCol="0"/>
          <a:lstStyle/>
          <a:p>
            <a:r>
              <a:rPr lang="en-US" dirty="0"/>
              <a:t>Find a *.csv source file with Crime Data from 2010 to Present</a:t>
            </a:r>
          </a:p>
          <a:p>
            <a:r>
              <a:rPr lang="en-US" noProof="1"/>
              <a:t>Identify the crime categories listed on the dataset and combine them into 5</a:t>
            </a:r>
          </a:p>
          <a:p>
            <a:r>
              <a:rPr lang="en-US" noProof="1"/>
              <a:t>Select last 3 years (2016-2018</a:t>
            </a:r>
            <a:r>
              <a:rPr lang="ru-RU" noProof="1"/>
              <a:t>) </a:t>
            </a:r>
            <a:r>
              <a:rPr lang="en-US" noProof="1"/>
              <a:t>because of the highest rates</a:t>
            </a:r>
          </a:p>
          <a:p>
            <a:endParaRPr lang="en-US" noProof="1"/>
          </a:p>
          <a:p>
            <a:endParaRPr lang="en-US" noProof="1"/>
          </a:p>
          <a:p>
            <a:endParaRPr lang="ru-RU" noProof="1"/>
          </a:p>
        </p:txBody>
      </p:sp>
      <p:sp>
        <p:nvSpPr>
          <p:cNvPr id="6" name="Текст 5">
            <a:extLst>
              <a:ext uri="{FF2B5EF4-FFF2-40B4-BE49-F238E27FC236}">
                <a16:creationId xmlns:a16="http://schemas.microsoft.com/office/drawing/2014/main" id="{4EC3A6E4-FBBE-4F2E-8B22-4CACF85BE55C}"/>
              </a:ext>
            </a:extLst>
          </p:cNvPr>
          <p:cNvSpPr>
            <a:spLocks noGrp="1"/>
          </p:cNvSpPr>
          <p:nvPr>
            <p:ph type="body" sz="quarter" idx="13"/>
          </p:nvPr>
        </p:nvSpPr>
        <p:spPr>
          <a:xfrm>
            <a:off x="6753359" y="2143124"/>
            <a:ext cx="3578787" cy="1008000"/>
          </a:xfrm>
        </p:spPr>
        <p:txBody>
          <a:bodyPr rtlCol="0"/>
          <a:lstStyle/>
          <a:p>
            <a:r>
              <a:rPr lang="en-US" sz="5200" dirty="0"/>
              <a:t>Results</a:t>
            </a:r>
            <a:endParaRPr lang="ru-RU" sz="5200" dirty="0"/>
          </a:p>
          <a:p>
            <a:pPr rtl="0"/>
            <a:endParaRPr lang="ru-RU" sz="5200" dirty="0"/>
          </a:p>
        </p:txBody>
      </p:sp>
      <p:sp>
        <p:nvSpPr>
          <p:cNvPr id="5" name="Текст 4">
            <a:extLst>
              <a:ext uri="{FF2B5EF4-FFF2-40B4-BE49-F238E27FC236}">
                <a16:creationId xmlns:a16="http://schemas.microsoft.com/office/drawing/2014/main" id="{C1071564-A5F6-4B9F-B28F-E281F154CBF8}"/>
              </a:ext>
            </a:extLst>
          </p:cNvPr>
          <p:cNvSpPr>
            <a:spLocks noGrp="1"/>
          </p:cNvSpPr>
          <p:nvPr>
            <p:ph type="body" sz="quarter" idx="12"/>
          </p:nvPr>
        </p:nvSpPr>
        <p:spPr>
          <a:xfrm>
            <a:off x="6753359" y="3151124"/>
            <a:ext cx="3069500" cy="3051192"/>
          </a:xfrm>
        </p:spPr>
        <p:txBody>
          <a:bodyPr rtlCol="0"/>
          <a:lstStyle/>
          <a:p>
            <a:r>
              <a:rPr lang="en-US" dirty="0"/>
              <a:t>Crime Data from 2010 to Present</a:t>
            </a:r>
            <a:endParaRPr lang="ru-RU" noProof="1"/>
          </a:p>
          <a:p>
            <a:r>
              <a:rPr lang="en-US" noProof="1"/>
              <a:t>141 crime categories → 5 categories:</a:t>
            </a:r>
          </a:p>
          <a:p>
            <a:pPr lvl="1"/>
            <a:r>
              <a:rPr lang="en-US" b="1" noProof="1"/>
              <a:t>ASSAULT</a:t>
            </a:r>
          </a:p>
          <a:p>
            <a:pPr lvl="1"/>
            <a:r>
              <a:rPr lang="en-US" b="1" noProof="1"/>
              <a:t>CRIMINAL THREATS</a:t>
            </a:r>
          </a:p>
          <a:p>
            <a:pPr lvl="1"/>
            <a:r>
              <a:rPr lang="en-US" b="1" noProof="1"/>
              <a:t>OTHER</a:t>
            </a:r>
          </a:p>
          <a:p>
            <a:pPr lvl="1"/>
            <a:r>
              <a:rPr lang="en-US" b="1" noProof="1"/>
              <a:t>SEX CRIMES</a:t>
            </a:r>
          </a:p>
          <a:p>
            <a:pPr lvl="1"/>
            <a:r>
              <a:rPr lang="en-US" b="1" noProof="1"/>
              <a:t>THEFT</a:t>
            </a:r>
            <a:endParaRPr lang="ru-RU" b="1" noProof="1"/>
          </a:p>
        </p:txBody>
      </p:sp>
      <p:sp>
        <p:nvSpPr>
          <p:cNvPr id="15" name="Заголовок 14">
            <a:extLst>
              <a:ext uri="{FF2B5EF4-FFF2-40B4-BE49-F238E27FC236}">
                <a16:creationId xmlns:a16="http://schemas.microsoft.com/office/drawing/2014/main" id="{3BD665AD-01A1-4FFC-8305-0A6070EA57A8}"/>
              </a:ext>
            </a:extLst>
          </p:cNvPr>
          <p:cNvSpPr>
            <a:spLocks noGrp="1"/>
          </p:cNvSpPr>
          <p:nvPr>
            <p:ph type="title"/>
          </p:nvPr>
        </p:nvSpPr>
        <p:spPr/>
        <p:txBody>
          <a:bodyPr rtlCol="0"/>
          <a:lstStyle/>
          <a:p>
            <a:r>
              <a:rPr lang="en-US" dirty="0"/>
              <a:t>CRIME DATA</a:t>
            </a:r>
            <a:endParaRPr lang="ru-RU" dirty="0"/>
          </a:p>
        </p:txBody>
      </p:sp>
      <p:pic>
        <p:nvPicPr>
          <p:cNvPr id="70" name="Рисунок 24" descr="Центр мишени">
            <a:extLst>
              <a:ext uri="{FF2B5EF4-FFF2-40B4-BE49-F238E27FC236}">
                <a16:creationId xmlns:a16="http://schemas.microsoft.com/office/drawing/2014/main" id="{120A52C2-7C0E-004B-8329-E4E37C6AE1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Рисунок 26" descr="Лектор">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2152485"/>
            <a:ext cx="576765" cy="723399"/>
          </a:xfrm>
          <a:prstGeom prst="rect">
            <a:avLst/>
          </a:prstGeom>
        </p:spPr>
      </p:pic>
      <p:sp>
        <p:nvSpPr>
          <p:cNvPr id="26" name="Номер слайда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rtlCol="0"/>
          <a:lstStyle/>
          <a:p>
            <a:pPr algn="ctr" rtl="0"/>
            <a:fld id="{B67B645E-C5E5-4727-B977-D372A0AA71D9}" type="slidenum">
              <a:rPr lang="ru-RU" smtClean="0"/>
              <a:pPr algn="ctr" rtl="0"/>
              <a:t>8</a:t>
            </a:fld>
            <a:endParaRPr lang="ru-RU" dirty="0"/>
          </a:p>
        </p:txBody>
      </p:sp>
    </p:spTree>
    <p:extLst>
      <p:ext uri="{BB962C8B-B14F-4D97-AF65-F5344CB8AC3E}">
        <p14:creationId xmlns:p14="http://schemas.microsoft.com/office/powerpoint/2010/main" val="229941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293275-5D34-43AB-891F-D5BCED72D7EA}"/>
              </a:ext>
            </a:extLst>
          </p:cNvPr>
          <p:cNvSpPr>
            <a:spLocks noGrp="1"/>
          </p:cNvSpPr>
          <p:nvPr>
            <p:ph type="title"/>
          </p:nvPr>
        </p:nvSpPr>
        <p:spPr/>
        <p:txBody>
          <a:bodyPr rtlCol="0"/>
          <a:lstStyle/>
          <a:p>
            <a:pPr rtl="0"/>
            <a:r>
              <a:rPr lang="en-US" dirty="0"/>
              <a:t>Analysis Steps</a:t>
            </a:r>
            <a:endParaRPr lang="ru-RU" dirty="0"/>
          </a:p>
        </p:txBody>
      </p:sp>
      <p:sp>
        <p:nvSpPr>
          <p:cNvPr id="7" name="Номер слайда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rtlCol="0"/>
          <a:lstStyle/>
          <a:p>
            <a:pPr rtl="0"/>
            <a:fld id="{B67B645E-C5E5-4727-B977-D372A0AA71D9}" type="slidenum">
              <a:rPr lang="ru-RU" smtClean="0"/>
              <a:pPr rtl="0"/>
              <a:t>9</a:t>
            </a:fld>
            <a:endParaRPr lang="ru-RU" dirty="0"/>
          </a:p>
        </p:txBody>
      </p:sp>
      <p:sp>
        <p:nvSpPr>
          <p:cNvPr id="18" name="Стрелка: вправо 17">
            <a:extLst>
              <a:ext uri="{FF2B5EF4-FFF2-40B4-BE49-F238E27FC236}">
                <a16:creationId xmlns:a16="http://schemas.microsoft.com/office/drawing/2014/main" id="{3CC05498-A194-4177-87B3-7D27F1031954}"/>
              </a:ext>
            </a:extLst>
          </p:cNvPr>
          <p:cNvSpPr/>
          <p:nvPr/>
        </p:nvSpPr>
        <p:spPr>
          <a:xfrm>
            <a:off x="3764741" y="3144761"/>
            <a:ext cx="1297172" cy="1715386"/>
          </a:xfrm>
          <a:prstGeom prst="rightArrow">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20" name="Рисунок 19">
            <a:extLst>
              <a:ext uri="{FF2B5EF4-FFF2-40B4-BE49-F238E27FC236}">
                <a16:creationId xmlns:a16="http://schemas.microsoft.com/office/drawing/2014/main" id="{6CD3D468-A93F-401E-B6E2-920442DEA3C9}"/>
              </a:ext>
            </a:extLst>
          </p:cNvPr>
          <p:cNvPicPr>
            <a:picLocks noChangeAspect="1"/>
          </p:cNvPicPr>
          <p:nvPr/>
        </p:nvPicPr>
        <p:blipFill>
          <a:blip r:embed="rId3"/>
          <a:stretch>
            <a:fillRect/>
          </a:stretch>
        </p:blipFill>
        <p:spPr>
          <a:xfrm>
            <a:off x="5287925" y="1367832"/>
            <a:ext cx="6334014" cy="5378083"/>
          </a:xfrm>
          <a:prstGeom prst="rect">
            <a:avLst/>
          </a:prstGeom>
        </p:spPr>
      </p:pic>
      <p:pic>
        <p:nvPicPr>
          <p:cNvPr id="22" name="Рисунок 21">
            <a:extLst>
              <a:ext uri="{FF2B5EF4-FFF2-40B4-BE49-F238E27FC236}">
                <a16:creationId xmlns:a16="http://schemas.microsoft.com/office/drawing/2014/main" id="{D4713A3B-0887-4602-AEA7-F08A348AC0B2}"/>
              </a:ext>
            </a:extLst>
          </p:cNvPr>
          <p:cNvPicPr>
            <a:picLocks noChangeAspect="1"/>
          </p:cNvPicPr>
          <p:nvPr/>
        </p:nvPicPr>
        <p:blipFill>
          <a:blip r:embed="rId4"/>
          <a:stretch>
            <a:fillRect/>
          </a:stretch>
        </p:blipFill>
        <p:spPr>
          <a:xfrm>
            <a:off x="489097" y="2393281"/>
            <a:ext cx="3104707" cy="3054732"/>
          </a:xfrm>
          <a:prstGeom prst="rect">
            <a:avLst/>
          </a:prstGeom>
        </p:spPr>
      </p:pic>
    </p:spTree>
    <p:extLst>
      <p:ext uri="{BB962C8B-B14F-4D97-AF65-F5344CB8AC3E}">
        <p14:creationId xmlns:p14="http://schemas.microsoft.com/office/powerpoint/2010/main" val="3347698232"/>
      </p:ext>
    </p:extLst>
  </p:cSld>
  <p:clrMapOvr>
    <a:masterClrMapping/>
  </p:clrMapOvr>
</p:sld>
</file>

<file path=ppt/theme/theme1.xml><?xml version="1.0" encoding="utf-8"?>
<a:theme xmlns:a="http://schemas.openxmlformats.org/drawingml/2006/main" name="Тема Offic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450617_TF66873322" id="{AF6186CF-F192-4357-B811-9A03DD72D700}" vid="{07180BE0-C0F2-492A-A18D-B5A57871FCBE}"/>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33E771-E022-4C55-86B2-92F4B446C696}">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71af3243-3dd4-4a8d-8c0d-dd76da1f02a5"/>
    <ds:schemaRef ds:uri="http://www.w3.org/XML/1998/namespace"/>
  </ds:schemaRefs>
</ds:datastoreItem>
</file>

<file path=customXml/itemProps2.xml><?xml version="1.0" encoding="utf-8"?>
<ds:datastoreItem xmlns:ds="http://schemas.openxmlformats.org/officeDocument/2006/customXml" ds:itemID="{5CB3A9A4-3B1F-4ADC-9D4B-3B70E586C518}">
  <ds:schemaRefs>
    <ds:schemaRef ds:uri="http://schemas.microsoft.com/sharepoint/v3/contenttype/forms"/>
  </ds:schemaRefs>
</ds:datastoreItem>
</file>

<file path=customXml/itemProps3.xml><?xml version="1.0" encoding="utf-8"?>
<ds:datastoreItem xmlns:ds="http://schemas.openxmlformats.org/officeDocument/2006/customXml" ds:itemID="{E5F3C09B-154E-4A52-A906-C3F4A2C7EF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506</Words>
  <Application>Microsoft Office PowerPoint</Application>
  <PresentationFormat>Широкоэкранный</PresentationFormat>
  <Paragraphs>136</Paragraphs>
  <Slides>18</Slides>
  <Notes>18</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18</vt:i4>
      </vt:variant>
    </vt:vector>
  </HeadingPairs>
  <TitlesOfParts>
    <vt:vector size="22" baseType="lpstr">
      <vt:lpstr>Arial</vt:lpstr>
      <vt:lpstr>Calibri</vt:lpstr>
      <vt:lpstr>Corbel</vt:lpstr>
      <vt:lpstr>Тема Office</vt:lpstr>
      <vt:lpstr>Los Angeles 2016-2018 Crime  vs POVERTY</vt:lpstr>
      <vt:lpstr>Who run the world?  Team</vt:lpstr>
      <vt:lpstr>Story</vt:lpstr>
      <vt:lpstr>CORE HYPOTHESIS for our project</vt:lpstr>
      <vt:lpstr>Resources</vt:lpstr>
      <vt:lpstr>Crime Data</vt:lpstr>
      <vt:lpstr>CRIME DATA</vt:lpstr>
      <vt:lpstr>CRIME DATA</vt:lpstr>
      <vt:lpstr>Analysis Steps</vt:lpstr>
      <vt:lpstr>Analysis Steps</vt:lpstr>
      <vt:lpstr>Sample of years</vt:lpstr>
      <vt:lpstr>CENSUS Data</vt:lpstr>
      <vt:lpstr>CENSUS DATA</vt:lpstr>
      <vt:lpstr>Heatmap  for 2016-2018 years</vt:lpstr>
      <vt:lpstr>Analysis Steps</vt:lpstr>
      <vt:lpstr>Analysis Steps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2020-01-28T02:58:34Z</dcterms:created>
  <dcterms:modified xsi:type="dcterms:W3CDTF">2020-01-28T05:31:41Z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